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58" r:id="rId3"/>
    <p:sldId id="259" r:id="rId4"/>
    <p:sldId id="261" r:id="rId5"/>
    <p:sldId id="277" r:id="rId6"/>
    <p:sldId id="270" r:id="rId7"/>
    <p:sldId id="269" r:id="rId8"/>
    <p:sldId id="271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279" r:id="rId21"/>
    <p:sldId id="280" r:id="rId22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lack" panose="00000A00000000000000" pitchFamily="2" charset="0"/>
      <p:bold r:id="rId28"/>
      <p:boldItalic r:id="rId29"/>
    </p:embeddedFont>
    <p:embeddedFont>
      <p:font typeface="Poppins Light" panose="00000400000000000000" pitchFamily="2" charset="0"/>
      <p:regular r:id="rId30"/>
      <p:bold r:id="rId31"/>
      <p:italic r:id="rId32"/>
      <p:boldItalic r:id="rId33"/>
    </p:embeddedFont>
    <p:embeddedFont>
      <p:font typeface="Poppins SemiBold" panose="000007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FE311-D8A7-48DE-B3EF-357863C9D184}">
  <a:tblStyle styleId="{892FE311-D8A7-48DE-B3EF-357863C9D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0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Computer Skills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PHP</c:v>
                </c:pt>
                <c:pt idx="1">
                  <c:v>FIGMA</c:v>
                </c:pt>
                <c:pt idx="2">
                  <c:v>MY SQL</c:v>
                </c:pt>
                <c:pt idx="3">
                  <c:v>MS. OFFICE</c:v>
                </c:pt>
                <c:pt idx="4">
                  <c:v>COREL DRAW</c:v>
                </c:pt>
                <c:pt idx="5">
                  <c:v>CANVA</c:v>
                </c:pt>
                <c:pt idx="6">
                  <c:v>PHOTOSHOP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80</c:v>
                </c:pt>
                <c:pt idx="1">
                  <c:v>40</c:v>
                </c:pt>
                <c:pt idx="2">
                  <c:v>50</c:v>
                </c:pt>
                <c:pt idx="3">
                  <c:v>20</c:v>
                </c:pt>
                <c:pt idx="4">
                  <c:v>40</c:v>
                </c:pt>
                <c:pt idx="5">
                  <c:v>40</c:v>
                </c:pt>
                <c:pt idx="6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8E-4078-B25A-BA1D02352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a3b7e49681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a3b7e49681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1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029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484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71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00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9f85bed76f_0_39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9f85bed76f_0_39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ga48cadbab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2" name="Google Shape;3892;ga48cadbab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ga3b7e49681_0_2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9" name="Google Shape;3439;ga3b7e49681_0_2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a3b7e49681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a3b7e49681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ga3b7e49681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2" name="Google Shape;3472;ga3b7e49681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a48cadbab0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a48cadbab0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9f85bed76f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9f85bed76f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ga48cadbab0_0_1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2" name="Google Shape;3702;ga48cadbab0_0_1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ga48cadbab0_0_1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6" name="Google Shape;3736;ga48cadbab0_0_1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a3b7e4968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a3b7e4968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70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671100"/>
            <a:ext cx="7715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5044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 rot="-5236622">
            <a:off x="6412169" y="-1130828"/>
            <a:ext cx="1853898" cy="1381869"/>
            <a:chOff x="4500175" y="3779525"/>
            <a:chExt cx="1136425" cy="847075"/>
          </a:xfrm>
        </p:grpSpPr>
        <p:sp>
          <p:nvSpPr>
            <p:cNvPr id="12" name="Google Shape;12;p2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>
            <a:off x="-580802" y="-652655"/>
            <a:ext cx="4033310" cy="2216956"/>
            <a:chOff x="4178350" y="2375050"/>
            <a:chExt cx="938350" cy="515775"/>
          </a:xfrm>
        </p:grpSpPr>
        <p:sp>
          <p:nvSpPr>
            <p:cNvPr id="24" name="Google Shape;24;p2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3452488" y="317625"/>
            <a:ext cx="700450" cy="636075"/>
            <a:chOff x="3652400" y="3788700"/>
            <a:chExt cx="700450" cy="636075"/>
          </a:xfrm>
        </p:grpSpPr>
        <p:sp>
          <p:nvSpPr>
            <p:cNvPr id="32" name="Google Shape;32;p2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flipH="1">
            <a:off x="4705939" y="3402680"/>
            <a:ext cx="5889385" cy="2656239"/>
            <a:chOff x="5619200" y="4458200"/>
            <a:chExt cx="1647150" cy="742900"/>
          </a:xfrm>
        </p:grpSpPr>
        <p:sp>
          <p:nvSpPr>
            <p:cNvPr id="48" name="Google Shape;48;p2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2025439">
            <a:off x="5809038" y="4575903"/>
            <a:ext cx="1019004" cy="1634769"/>
            <a:chOff x="2402100" y="3854125"/>
            <a:chExt cx="435600" cy="698825"/>
          </a:xfrm>
        </p:grpSpPr>
        <p:sp>
          <p:nvSpPr>
            <p:cNvPr id="54" name="Google Shape;54;p2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-1158528" y="4518079"/>
            <a:ext cx="3672418" cy="1331055"/>
            <a:chOff x="-1068128" y="3996204"/>
            <a:chExt cx="3672418" cy="1331055"/>
          </a:xfrm>
        </p:grpSpPr>
        <p:sp>
          <p:nvSpPr>
            <p:cNvPr id="68" name="Google Shape;68;p2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avLst/>
              <a:gdLst/>
              <a:ahLst/>
              <a:cxnLst/>
              <a:rect l="l" t="t" r="r" b="b"/>
              <a:pathLst>
                <a:path w="62034" h="19192" extrusionOk="0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2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70" name="Google Shape;70;p2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853" extrusionOk="0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851" extrusionOk="0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7" extrusionOk="0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6" extrusionOk="0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790" extrusionOk="0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435" extrusionOk="0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999" extrusionOk="0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595" extrusionOk="0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828" extrusionOk="0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621" extrusionOk="0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54" extrusionOk="0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591" extrusionOk="0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681" extrusionOk="0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199" extrusionOk="0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072" extrusionOk="0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645" extrusionOk="0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38" extrusionOk="0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25" extrusionOk="0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675" extrusionOk="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277" extrusionOk="0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26" extrusionOk="0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1208" extrusionOk="0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870" extrusionOk="0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755" extrusionOk="0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559" extrusionOk="0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777" extrusionOk="0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59" extrusionOk="0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6" extrusionOk="0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657" extrusionOk="0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07" extrusionOk="0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559" extrusionOk="0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563" extrusionOk="0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808" extrusionOk="0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546" extrusionOk="0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533" extrusionOk="0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528" extrusionOk="0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720" extrusionOk="0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869" extrusionOk="0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195" extrusionOk="0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97" extrusionOk="0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797" extrusionOk="0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888" extrusionOk="0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769" extrusionOk="0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88" extrusionOk="0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808" extrusionOk="0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822" extrusionOk="0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009" extrusionOk="0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19" extrusionOk="0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533" extrusionOk="0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529" extrusionOk="0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884" extrusionOk="0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90" extrusionOk="0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" name="Google Shape;122;p2"/>
          <p:cNvSpPr/>
          <p:nvPr/>
        </p:nvSpPr>
        <p:spPr>
          <a:xfrm>
            <a:off x="2704413" y="823175"/>
            <a:ext cx="378599" cy="316724"/>
          </a:xfrm>
          <a:custGeom>
            <a:avLst/>
            <a:gdLst/>
            <a:ahLst/>
            <a:cxnLst/>
            <a:rect l="l" t="t" r="r" b="b"/>
            <a:pathLst>
              <a:path w="11540" h="9654" extrusionOk="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374525" y="3965675"/>
            <a:ext cx="288500" cy="241875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2"/>
          <p:cNvGrpSpPr/>
          <p:nvPr/>
        </p:nvGrpSpPr>
        <p:grpSpPr>
          <a:xfrm rot="1244207">
            <a:off x="-372671" y="3628390"/>
            <a:ext cx="2662557" cy="2828651"/>
            <a:chOff x="4159600" y="887163"/>
            <a:chExt cx="1265600" cy="1344550"/>
          </a:xfrm>
        </p:grpSpPr>
        <p:sp>
          <p:nvSpPr>
            <p:cNvPr id="125" name="Google Shape;125;p2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"/>
          <p:cNvSpPr/>
          <p:nvPr/>
        </p:nvSpPr>
        <p:spPr>
          <a:xfrm>
            <a:off x="3386474" y="4207551"/>
            <a:ext cx="1735861" cy="1552202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4614075" y="3790830"/>
            <a:ext cx="378603" cy="315912"/>
          </a:xfrm>
          <a:custGeom>
            <a:avLst/>
            <a:gdLst/>
            <a:ahLst/>
            <a:cxnLst/>
            <a:rect l="l" t="t" r="r" b="b"/>
            <a:pathLst>
              <a:path w="11571" h="9655" extrusionOk="0">
                <a:moveTo>
                  <a:pt x="5435" y="1"/>
                </a:moveTo>
                <a:cubicBezTo>
                  <a:pt x="4747" y="1"/>
                  <a:pt x="4054" y="115"/>
                  <a:pt x="3382" y="346"/>
                </a:cubicBezTo>
                <a:lnTo>
                  <a:pt x="3719" y="273"/>
                </a:lnTo>
                <a:lnTo>
                  <a:pt x="3719" y="273"/>
                </a:lnTo>
                <a:cubicBezTo>
                  <a:pt x="2253" y="703"/>
                  <a:pt x="929" y="1720"/>
                  <a:pt x="404" y="3137"/>
                </a:cubicBezTo>
                <a:cubicBezTo>
                  <a:pt x="1" y="4316"/>
                  <a:pt x="94" y="5619"/>
                  <a:pt x="714" y="6705"/>
                </a:cubicBezTo>
                <a:cubicBezTo>
                  <a:pt x="1303" y="7790"/>
                  <a:pt x="2234" y="8628"/>
                  <a:pt x="3382" y="9124"/>
                </a:cubicBezTo>
                <a:cubicBezTo>
                  <a:pt x="4160" y="9476"/>
                  <a:pt x="5019" y="9654"/>
                  <a:pt x="5873" y="9654"/>
                </a:cubicBezTo>
                <a:cubicBezTo>
                  <a:pt x="7130" y="9654"/>
                  <a:pt x="8377" y="9267"/>
                  <a:pt x="9337" y="8473"/>
                </a:cubicBezTo>
                <a:cubicBezTo>
                  <a:pt x="10950" y="7139"/>
                  <a:pt x="11571" y="4595"/>
                  <a:pt x="10547" y="2765"/>
                </a:cubicBezTo>
                <a:cubicBezTo>
                  <a:pt x="10206" y="2207"/>
                  <a:pt x="9741" y="1680"/>
                  <a:pt x="9213" y="1276"/>
                </a:cubicBezTo>
                <a:cubicBezTo>
                  <a:pt x="8105" y="435"/>
                  <a:pt x="6780" y="1"/>
                  <a:pt x="54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"/>
          <p:cNvGrpSpPr/>
          <p:nvPr/>
        </p:nvGrpSpPr>
        <p:grpSpPr>
          <a:xfrm rot="3920554">
            <a:off x="-179243" y="1935436"/>
            <a:ext cx="1063055" cy="1875071"/>
            <a:chOff x="2797700" y="3217325"/>
            <a:chExt cx="682725" cy="1204225"/>
          </a:xfrm>
        </p:grpSpPr>
        <p:sp>
          <p:nvSpPr>
            <p:cNvPr id="233" name="Google Shape;233;p2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"/>
          <p:cNvGrpSpPr/>
          <p:nvPr/>
        </p:nvGrpSpPr>
        <p:grpSpPr>
          <a:xfrm rot="9764690">
            <a:off x="3560732" y="-1783669"/>
            <a:ext cx="1546779" cy="2481535"/>
            <a:chOff x="2402100" y="3854125"/>
            <a:chExt cx="435600" cy="698825"/>
          </a:xfrm>
        </p:grpSpPr>
        <p:sp>
          <p:nvSpPr>
            <p:cNvPr id="241" name="Google Shape;241;p2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"/>
          <p:cNvSpPr/>
          <p:nvPr/>
        </p:nvSpPr>
        <p:spPr>
          <a:xfrm rot="10673898">
            <a:off x="2204422" y="-744575"/>
            <a:ext cx="1468370" cy="1312998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"/>
          <p:cNvGrpSpPr/>
          <p:nvPr/>
        </p:nvGrpSpPr>
        <p:grpSpPr>
          <a:xfrm rot="-6923304">
            <a:off x="7577465" y="-582491"/>
            <a:ext cx="2662542" cy="2828636"/>
            <a:chOff x="4159600" y="887163"/>
            <a:chExt cx="1265600" cy="1344550"/>
          </a:xfrm>
        </p:grpSpPr>
        <p:sp>
          <p:nvSpPr>
            <p:cNvPr id="256" name="Google Shape;256;p2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2"/>
          <p:cNvGrpSpPr/>
          <p:nvPr/>
        </p:nvGrpSpPr>
        <p:grpSpPr>
          <a:xfrm rot="8977348">
            <a:off x="-337299" y="-798513"/>
            <a:ext cx="885679" cy="1420878"/>
            <a:chOff x="2402100" y="3854125"/>
            <a:chExt cx="435600" cy="698825"/>
          </a:xfrm>
        </p:grpSpPr>
        <p:sp>
          <p:nvSpPr>
            <p:cNvPr id="362" name="Google Shape;362;p2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"/>
          <p:cNvGrpSpPr/>
          <p:nvPr/>
        </p:nvGrpSpPr>
        <p:grpSpPr>
          <a:xfrm rot="8607250">
            <a:off x="-672758" y="-130852"/>
            <a:ext cx="1219989" cy="1925352"/>
            <a:chOff x="322650" y="2571325"/>
            <a:chExt cx="573100" cy="904450"/>
          </a:xfrm>
        </p:grpSpPr>
        <p:sp>
          <p:nvSpPr>
            <p:cNvPr id="376" name="Google Shape;376;p2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"/>
          <p:cNvGrpSpPr/>
          <p:nvPr/>
        </p:nvGrpSpPr>
        <p:grpSpPr>
          <a:xfrm>
            <a:off x="2642400" y="3965675"/>
            <a:ext cx="700450" cy="636075"/>
            <a:chOff x="3652400" y="3788700"/>
            <a:chExt cx="700450" cy="636075"/>
          </a:xfrm>
        </p:grpSpPr>
        <p:sp>
          <p:nvSpPr>
            <p:cNvPr id="384" name="Google Shape;384;p2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"/>
          <p:cNvGrpSpPr/>
          <p:nvPr/>
        </p:nvGrpSpPr>
        <p:grpSpPr>
          <a:xfrm rot="-1616840">
            <a:off x="2268132" y="4366221"/>
            <a:ext cx="1018996" cy="1634756"/>
            <a:chOff x="2402100" y="3854125"/>
            <a:chExt cx="435600" cy="698825"/>
          </a:xfrm>
        </p:grpSpPr>
        <p:sp>
          <p:nvSpPr>
            <p:cNvPr id="400" name="Google Shape;400;p2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"/>
          <p:cNvGrpSpPr/>
          <p:nvPr/>
        </p:nvGrpSpPr>
        <p:grpSpPr>
          <a:xfrm rot="-10030981">
            <a:off x="5435049" y="-829610"/>
            <a:ext cx="1062999" cy="1874972"/>
            <a:chOff x="2797700" y="3217325"/>
            <a:chExt cx="682725" cy="1204225"/>
          </a:xfrm>
        </p:grpSpPr>
        <p:sp>
          <p:nvSpPr>
            <p:cNvPr id="414" name="Google Shape;414;p2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"/>
          <p:cNvSpPr txBox="1">
            <a:spLocks noGrp="1"/>
          </p:cNvSpPr>
          <p:nvPr>
            <p:ph type="subTitle" idx="1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422" name="Google Shape;422;p2"/>
          <p:cNvSpPr/>
          <p:nvPr/>
        </p:nvSpPr>
        <p:spPr>
          <a:xfrm>
            <a:off x="7982063" y="1998775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"/>
          <p:cNvGrpSpPr/>
          <p:nvPr/>
        </p:nvGrpSpPr>
        <p:grpSpPr>
          <a:xfrm>
            <a:off x="6692763" y="3965663"/>
            <a:ext cx="610325" cy="417350"/>
            <a:chOff x="364525" y="2023775"/>
            <a:chExt cx="610325" cy="417350"/>
          </a:xfrm>
        </p:grpSpPr>
        <p:sp>
          <p:nvSpPr>
            <p:cNvPr id="424" name="Google Shape;424;p2"/>
            <p:cNvSpPr/>
            <p:nvPr/>
          </p:nvSpPr>
          <p:spPr>
            <a:xfrm>
              <a:off x="739075" y="2213250"/>
              <a:ext cx="87825" cy="70625"/>
            </a:xfrm>
            <a:custGeom>
              <a:avLst/>
              <a:gdLst/>
              <a:ahLst/>
              <a:cxnLst/>
              <a:rect l="l" t="t" r="r" b="b"/>
              <a:pathLst>
                <a:path w="3513" h="2825" extrusionOk="0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866250" y="2220425"/>
              <a:ext cx="108600" cy="75500"/>
            </a:xfrm>
            <a:custGeom>
              <a:avLst/>
              <a:gdLst/>
              <a:ahLst/>
              <a:cxnLst/>
              <a:rect l="l" t="t" r="r" b="b"/>
              <a:pathLst>
                <a:path w="4344" h="3020" extrusionOk="0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20425" y="2375175"/>
              <a:ext cx="91525" cy="65950"/>
            </a:xfrm>
            <a:custGeom>
              <a:avLst/>
              <a:gdLst/>
              <a:ahLst/>
              <a:cxnLst/>
              <a:rect l="l" t="t" r="r" b="b"/>
              <a:pathLst>
                <a:path w="3661" h="2638" extrusionOk="0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71500" y="2185225"/>
              <a:ext cx="110225" cy="72125"/>
            </a:xfrm>
            <a:custGeom>
              <a:avLst/>
              <a:gdLst/>
              <a:ahLst/>
              <a:cxnLst/>
              <a:rect l="l" t="t" r="r" b="b"/>
              <a:pathLst>
                <a:path w="4409" h="2885" extrusionOk="0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758450" y="2059975"/>
              <a:ext cx="102400" cy="71400"/>
            </a:xfrm>
            <a:custGeom>
              <a:avLst/>
              <a:gdLst/>
              <a:ahLst/>
              <a:cxnLst/>
              <a:rect l="l" t="t" r="r" b="b"/>
              <a:pathLst>
                <a:path w="4096" h="2856" extrusionOk="0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74200" y="2335625"/>
              <a:ext cx="88100" cy="62525"/>
            </a:xfrm>
            <a:custGeom>
              <a:avLst/>
              <a:gdLst/>
              <a:ahLst/>
              <a:cxnLst/>
              <a:rect l="l" t="t" r="r" b="b"/>
              <a:pathLst>
                <a:path w="3524" h="2501" extrusionOk="0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8800" y="2023775"/>
              <a:ext cx="93075" cy="63850"/>
            </a:xfrm>
            <a:custGeom>
              <a:avLst/>
              <a:gdLst/>
              <a:ahLst/>
              <a:cxnLst/>
              <a:rect l="l" t="t" r="r" b="b"/>
              <a:pathLst>
                <a:path w="3723" h="2554" extrusionOk="0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64525" y="2209500"/>
              <a:ext cx="76800" cy="52900"/>
            </a:xfrm>
            <a:custGeom>
              <a:avLst/>
              <a:gdLst/>
              <a:ahLst/>
              <a:cxnLst/>
              <a:rect l="l" t="t" r="r" b="b"/>
              <a:pathLst>
                <a:path w="3072" h="2116" extrusionOk="0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2"/>
          <p:cNvGrpSpPr/>
          <p:nvPr/>
        </p:nvGrpSpPr>
        <p:grpSpPr>
          <a:xfrm rot="901471">
            <a:off x="7869994" y="2465501"/>
            <a:ext cx="1481075" cy="2494684"/>
            <a:chOff x="3026750" y="1552825"/>
            <a:chExt cx="1108700" cy="1867600"/>
          </a:xfrm>
        </p:grpSpPr>
        <p:sp>
          <p:nvSpPr>
            <p:cNvPr id="433" name="Google Shape;433;p2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"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24"/>
          <p:cNvGrpSpPr/>
          <p:nvPr/>
        </p:nvGrpSpPr>
        <p:grpSpPr>
          <a:xfrm rot="10800000" flipH="1">
            <a:off x="5730744" y="-916596"/>
            <a:ext cx="4132681" cy="1868601"/>
            <a:chOff x="4178350" y="2375050"/>
            <a:chExt cx="938350" cy="515775"/>
          </a:xfrm>
        </p:grpSpPr>
        <p:sp>
          <p:nvSpPr>
            <p:cNvPr id="2727" name="Google Shape;2727;p24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4" name="Google Shape;2734;p24"/>
          <p:cNvSpPr txBox="1">
            <a:spLocks noGrp="1"/>
          </p:cNvSpPr>
          <p:nvPr>
            <p:ph type="title"/>
          </p:nvPr>
        </p:nvSpPr>
        <p:spPr>
          <a:xfrm>
            <a:off x="714300" y="15652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35" name="Google Shape;2735;p24"/>
          <p:cNvSpPr txBox="1">
            <a:spLocks noGrp="1"/>
          </p:cNvSpPr>
          <p:nvPr>
            <p:ph type="body" idx="1"/>
          </p:nvPr>
        </p:nvSpPr>
        <p:spPr>
          <a:xfrm>
            <a:off x="714300" y="2399250"/>
            <a:ext cx="2808000" cy="25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736" name="Google Shape;2736;p24"/>
          <p:cNvGrpSpPr/>
          <p:nvPr/>
        </p:nvGrpSpPr>
        <p:grpSpPr>
          <a:xfrm rot="10799895">
            <a:off x="-435736" y="-1412231"/>
            <a:ext cx="5385686" cy="2148244"/>
            <a:chOff x="5619200" y="4458200"/>
            <a:chExt cx="1647150" cy="742900"/>
          </a:xfrm>
        </p:grpSpPr>
        <p:sp>
          <p:nvSpPr>
            <p:cNvPr id="2737" name="Google Shape;2737;p24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2" name="Google Shape;2742;p24"/>
          <p:cNvSpPr/>
          <p:nvPr/>
        </p:nvSpPr>
        <p:spPr>
          <a:xfrm rot="9218179" flipH="1">
            <a:off x="170741" y="-579539"/>
            <a:ext cx="1751526" cy="1566045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3" name="Google Shape;2743;p24"/>
          <p:cNvGrpSpPr/>
          <p:nvPr/>
        </p:nvGrpSpPr>
        <p:grpSpPr>
          <a:xfrm rot="7750108" flipH="1">
            <a:off x="4392738" y="-829111"/>
            <a:ext cx="952509" cy="1529675"/>
            <a:chOff x="2402100" y="3854125"/>
            <a:chExt cx="435600" cy="698825"/>
          </a:xfrm>
        </p:grpSpPr>
        <p:sp>
          <p:nvSpPr>
            <p:cNvPr id="2744" name="Google Shape;2744;p24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4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4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7" name="Google Shape;2757;p24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2758" name="Google Shape;2758;p24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4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4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4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4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4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9" name="Google Shape;2769;p24"/>
          <p:cNvGrpSpPr/>
          <p:nvPr/>
        </p:nvGrpSpPr>
        <p:grpSpPr>
          <a:xfrm>
            <a:off x="1962838" y="192913"/>
            <a:ext cx="700450" cy="636075"/>
            <a:chOff x="3652400" y="3788700"/>
            <a:chExt cx="700450" cy="636075"/>
          </a:xfrm>
        </p:grpSpPr>
        <p:sp>
          <p:nvSpPr>
            <p:cNvPr id="2770" name="Google Shape;2770;p24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4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4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5" name="Google Shape;2785;p24"/>
          <p:cNvSpPr/>
          <p:nvPr/>
        </p:nvSpPr>
        <p:spPr>
          <a:xfrm>
            <a:off x="7767625" y="788038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24"/>
          <p:cNvSpPr/>
          <p:nvPr/>
        </p:nvSpPr>
        <p:spPr>
          <a:xfrm>
            <a:off x="4325125" y="511600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7" name="Google Shape;2787;p24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2788" name="Google Shape;2788;p24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26"/>
          <p:cNvSpPr txBox="1">
            <a:spLocks noGrp="1"/>
          </p:cNvSpPr>
          <p:nvPr>
            <p:ph type="title"/>
          </p:nvPr>
        </p:nvSpPr>
        <p:spPr>
          <a:xfrm>
            <a:off x="714300" y="7743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8" name="Google Shape;2948;p26"/>
          <p:cNvSpPr txBox="1">
            <a:spLocks noGrp="1"/>
          </p:cNvSpPr>
          <p:nvPr>
            <p:ph type="subTitle" idx="1"/>
          </p:nvPr>
        </p:nvSpPr>
        <p:spPr>
          <a:xfrm>
            <a:off x="5181600" y="1495425"/>
            <a:ext cx="32481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9" name="Google Shape;2949;p26"/>
          <p:cNvGrpSpPr/>
          <p:nvPr/>
        </p:nvGrpSpPr>
        <p:grpSpPr>
          <a:xfrm rot="-10799910" flipH="1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950" name="Google Shape;2950;p26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5" name="Google Shape;2955;p26"/>
          <p:cNvGrpSpPr/>
          <p:nvPr/>
        </p:nvGrpSpPr>
        <p:grpSpPr>
          <a:xfrm rot="1830642">
            <a:off x="-616982" y="3526264"/>
            <a:ext cx="2662575" cy="2828670"/>
            <a:chOff x="4159600" y="887163"/>
            <a:chExt cx="1265600" cy="1344550"/>
          </a:xfrm>
        </p:grpSpPr>
        <p:sp>
          <p:nvSpPr>
            <p:cNvPr id="2956" name="Google Shape;2956;p26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6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6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6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6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6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6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6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6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6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6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6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6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6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6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6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6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6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6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6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6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6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6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6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6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6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6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6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6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6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6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6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6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6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6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6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6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6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6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6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6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6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6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6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6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6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6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6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6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6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6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6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6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6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6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6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6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6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6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6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6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6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6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6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6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6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6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6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6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6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6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6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6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6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6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6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6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6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6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6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6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6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6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6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6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6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6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6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6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6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1" name="Google Shape;3061;p26"/>
          <p:cNvSpPr/>
          <p:nvPr/>
        </p:nvSpPr>
        <p:spPr>
          <a:xfrm flipH="1">
            <a:off x="1874321" y="3939389"/>
            <a:ext cx="1823629" cy="1630295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2" name="Google Shape;3062;p26"/>
          <p:cNvGrpSpPr/>
          <p:nvPr/>
        </p:nvGrpSpPr>
        <p:grpSpPr>
          <a:xfrm rot="5400000">
            <a:off x="5452234" y="3356959"/>
            <a:ext cx="3286445" cy="4325700"/>
            <a:chOff x="1992250" y="544500"/>
            <a:chExt cx="1080250" cy="975575"/>
          </a:xfrm>
        </p:grpSpPr>
        <p:sp>
          <p:nvSpPr>
            <p:cNvPr id="3063" name="Google Shape;3063;p26"/>
            <p:cNvSpPr/>
            <p:nvPr/>
          </p:nvSpPr>
          <p:spPr>
            <a:xfrm>
              <a:off x="1992250" y="544500"/>
              <a:ext cx="999625" cy="975575"/>
            </a:xfrm>
            <a:custGeom>
              <a:avLst/>
              <a:gdLst/>
              <a:ahLst/>
              <a:cxnLst/>
              <a:rect l="l" t="t" r="r" b="b"/>
              <a:pathLst>
                <a:path w="39985" h="39023" extrusionOk="0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6"/>
            <p:cNvSpPr/>
            <p:nvPr/>
          </p:nvSpPr>
          <p:spPr>
            <a:xfrm>
              <a:off x="2005450" y="605475"/>
              <a:ext cx="1067050" cy="840675"/>
            </a:xfrm>
            <a:custGeom>
              <a:avLst/>
              <a:gdLst/>
              <a:ahLst/>
              <a:cxnLst/>
              <a:rect l="l" t="t" r="r" b="b"/>
              <a:pathLst>
                <a:path w="42682" h="33627" extrusionOk="0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5" name="Google Shape;3065;p26"/>
          <p:cNvGrpSpPr/>
          <p:nvPr/>
        </p:nvGrpSpPr>
        <p:grpSpPr>
          <a:xfrm rot="-3296834" flipH="1">
            <a:off x="4233843" y="4324115"/>
            <a:ext cx="952535" cy="1529669"/>
            <a:chOff x="2402100" y="3854125"/>
            <a:chExt cx="435600" cy="698825"/>
          </a:xfrm>
        </p:grpSpPr>
        <p:sp>
          <p:nvSpPr>
            <p:cNvPr id="3066" name="Google Shape;3066;p26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6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6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6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6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6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6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6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6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6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6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6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6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9" name="Google Shape;3079;p26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3080" name="Google Shape;3080;p26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6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6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6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6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6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6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6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6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6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6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1" name="Google Shape;3091;p26"/>
          <p:cNvGrpSpPr/>
          <p:nvPr/>
        </p:nvGrpSpPr>
        <p:grpSpPr>
          <a:xfrm>
            <a:off x="3516913" y="3649438"/>
            <a:ext cx="700450" cy="636075"/>
            <a:chOff x="3652400" y="3788700"/>
            <a:chExt cx="700450" cy="636075"/>
          </a:xfrm>
        </p:grpSpPr>
        <p:sp>
          <p:nvSpPr>
            <p:cNvPr id="3092" name="Google Shape;3092;p26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6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6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6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6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6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6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6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6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7" name="Google Shape;3107;p26"/>
          <p:cNvSpPr/>
          <p:nvPr/>
        </p:nvSpPr>
        <p:spPr>
          <a:xfrm>
            <a:off x="5291525" y="4285513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26"/>
          <p:cNvSpPr/>
          <p:nvPr/>
        </p:nvSpPr>
        <p:spPr>
          <a:xfrm>
            <a:off x="962800" y="1998675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26"/>
          <p:cNvGrpSpPr/>
          <p:nvPr/>
        </p:nvGrpSpPr>
        <p:grpSpPr>
          <a:xfrm rot="9851469">
            <a:off x="2296895" y="-253023"/>
            <a:ext cx="830260" cy="1464455"/>
            <a:chOff x="2797700" y="3217325"/>
            <a:chExt cx="682725" cy="1204225"/>
          </a:xfrm>
        </p:grpSpPr>
        <p:sp>
          <p:nvSpPr>
            <p:cNvPr id="3110" name="Google Shape;3110;p26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6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6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6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6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6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6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26"/>
          <p:cNvGrpSpPr/>
          <p:nvPr/>
        </p:nvGrpSpPr>
        <p:grpSpPr>
          <a:xfrm rot="9240059" flipH="1">
            <a:off x="-404490" y="658891"/>
            <a:ext cx="1137802" cy="1827136"/>
            <a:chOff x="2402100" y="3854125"/>
            <a:chExt cx="435600" cy="698825"/>
          </a:xfrm>
        </p:grpSpPr>
        <p:sp>
          <p:nvSpPr>
            <p:cNvPr id="3118" name="Google Shape;3118;p26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6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6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6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6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6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6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6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6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6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6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7"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27"/>
          <p:cNvSpPr txBox="1">
            <a:spLocks noGrp="1"/>
          </p:cNvSpPr>
          <p:nvPr>
            <p:ph type="title"/>
          </p:nvPr>
        </p:nvSpPr>
        <p:spPr>
          <a:xfrm>
            <a:off x="714300" y="-2249075"/>
            <a:ext cx="3592500" cy="44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33" name="Google Shape;3133;p27"/>
          <p:cNvSpPr txBox="1"/>
          <p:nvPr/>
        </p:nvSpPr>
        <p:spPr>
          <a:xfrm>
            <a:off x="714300" y="3671800"/>
            <a:ext cx="3514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100" b="1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100" b="1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100" b="1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100">
              <a:solidFill>
                <a:srgbClr val="53484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3134" name="Google Shape;3134;p27"/>
          <p:cNvGrpSpPr/>
          <p:nvPr/>
        </p:nvGrpSpPr>
        <p:grpSpPr>
          <a:xfrm flipH="1">
            <a:off x="4158345" y="3023543"/>
            <a:ext cx="5569483" cy="2776726"/>
            <a:chOff x="4178350" y="2375050"/>
            <a:chExt cx="938350" cy="515775"/>
          </a:xfrm>
        </p:grpSpPr>
        <p:sp>
          <p:nvSpPr>
            <p:cNvPr id="3135" name="Google Shape;3135;p27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7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7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7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7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7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7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2" name="Google Shape;3142;p27"/>
          <p:cNvGrpSpPr/>
          <p:nvPr/>
        </p:nvGrpSpPr>
        <p:grpSpPr>
          <a:xfrm rot="10800000">
            <a:off x="4571871" y="-836746"/>
            <a:ext cx="5590592" cy="2521477"/>
            <a:chOff x="5619200" y="4458200"/>
            <a:chExt cx="1647150" cy="742900"/>
          </a:xfrm>
        </p:grpSpPr>
        <p:sp>
          <p:nvSpPr>
            <p:cNvPr id="3143" name="Google Shape;3143;p27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7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7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7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7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7"/>
          <p:cNvSpPr/>
          <p:nvPr/>
        </p:nvSpPr>
        <p:spPr>
          <a:xfrm rot="-1867515" flipH="1">
            <a:off x="-929194" y="4141746"/>
            <a:ext cx="1902871" cy="1701244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9" name="Google Shape;3149;p27"/>
          <p:cNvGrpSpPr/>
          <p:nvPr/>
        </p:nvGrpSpPr>
        <p:grpSpPr>
          <a:xfrm rot="-9039059">
            <a:off x="8621746" y="823215"/>
            <a:ext cx="996285" cy="1600731"/>
            <a:chOff x="2402100" y="3854125"/>
            <a:chExt cx="435600" cy="698825"/>
          </a:xfrm>
        </p:grpSpPr>
        <p:sp>
          <p:nvSpPr>
            <p:cNvPr id="3150" name="Google Shape;3150;p27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7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7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7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7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7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7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7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7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7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7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7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7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3" name="Google Shape;3163;p27"/>
          <p:cNvSpPr/>
          <p:nvPr/>
        </p:nvSpPr>
        <p:spPr>
          <a:xfrm rot="7705557" flipH="1">
            <a:off x="-161596" y="-338710"/>
            <a:ext cx="1209305" cy="1081271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4" name="Google Shape;3164;p27"/>
          <p:cNvGrpSpPr/>
          <p:nvPr/>
        </p:nvGrpSpPr>
        <p:grpSpPr>
          <a:xfrm rot="-7867282">
            <a:off x="7249909" y="-985662"/>
            <a:ext cx="1481175" cy="2494610"/>
            <a:chOff x="3026750" y="1552825"/>
            <a:chExt cx="1108700" cy="1867600"/>
          </a:xfrm>
        </p:grpSpPr>
        <p:sp>
          <p:nvSpPr>
            <p:cNvPr id="3165" name="Google Shape;3165;p27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7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7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7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7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7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7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7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7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7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7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7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7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7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7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7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7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7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7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4" name="Google Shape;3184;p27"/>
          <p:cNvSpPr/>
          <p:nvPr/>
        </p:nvSpPr>
        <p:spPr>
          <a:xfrm>
            <a:off x="6563950" y="2820175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5" name="Google Shape;3185;p27"/>
          <p:cNvGrpSpPr/>
          <p:nvPr/>
        </p:nvGrpSpPr>
        <p:grpSpPr>
          <a:xfrm rot="-1971140" flipH="1">
            <a:off x="7502712" y="3529948"/>
            <a:ext cx="1853974" cy="1381926"/>
            <a:chOff x="4500175" y="3779525"/>
            <a:chExt cx="1136425" cy="847075"/>
          </a:xfrm>
        </p:grpSpPr>
        <p:sp>
          <p:nvSpPr>
            <p:cNvPr id="3186" name="Google Shape;3186;p27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7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7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7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7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7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7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7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7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7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7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7" name="Google Shape;3197;p27"/>
          <p:cNvSpPr/>
          <p:nvPr/>
        </p:nvSpPr>
        <p:spPr>
          <a:xfrm>
            <a:off x="5742325" y="1011663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8" name="Google Shape;3198;p27"/>
          <p:cNvGrpSpPr/>
          <p:nvPr/>
        </p:nvGrpSpPr>
        <p:grpSpPr>
          <a:xfrm rot="-10660414" flipH="1">
            <a:off x="2131055" y="-249195"/>
            <a:ext cx="1038639" cy="774187"/>
            <a:chOff x="4500175" y="3779525"/>
            <a:chExt cx="1136425" cy="847075"/>
          </a:xfrm>
        </p:grpSpPr>
        <p:sp>
          <p:nvSpPr>
            <p:cNvPr id="3199" name="Google Shape;3199;p27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7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7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7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7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7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7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7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7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7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7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0" name="Google Shape;3210;p27"/>
          <p:cNvGrpSpPr/>
          <p:nvPr/>
        </p:nvGrpSpPr>
        <p:grpSpPr>
          <a:xfrm>
            <a:off x="4158338" y="482113"/>
            <a:ext cx="610325" cy="417350"/>
            <a:chOff x="364525" y="2023775"/>
            <a:chExt cx="610325" cy="417350"/>
          </a:xfrm>
        </p:grpSpPr>
        <p:sp>
          <p:nvSpPr>
            <p:cNvPr id="3211" name="Google Shape;3211;p27"/>
            <p:cNvSpPr/>
            <p:nvPr/>
          </p:nvSpPr>
          <p:spPr>
            <a:xfrm>
              <a:off x="739075" y="2213250"/>
              <a:ext cx="87825" cy="70625"/>
            </a:xfrm>
            <a:custGeom>
              <a:avLst/>
              <a:gdLst/>
              <a:ahLst/>
              <a:cxnLst/>
              <a:rect l="l" t="t" r="r" b="b"/>
              <a:pathLst>
                <a:path w="3513" h="2825" extrusionOk="0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7"/>
            <p:cNvSpPr/>
            <p:nvPr/>
          </p:nvSpPr>
          <p:spPr>
            <a:xfrm>
              <a:off x="866250" y="2220425"/>
              <a:ext cx="108600" cy="75500"/>
            </a:xfrm>
            <a:custGeom>
              <a:avLst/>
              <a:gdLst/>
              <a:ahLst/>
              <a:cxnLst/>
              <a:rect l="l" t="t" r="r" b="b"/>
              <a:pathLst>
                <a:path w="4344" h="3020" extrusionOk="0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7"/>
            <p:cNvSpPr/>
            <p:nvPr/>
          </p:nvSpPr>
          <p:spPr>
            <a:xfrm>
              <a:off x="620425" y="2375175"/>
              <a:ext cx="91525" cy="65950"/>
            </a:xfrm>
            <a:custGeom>
              <a:avLst/>
              <a:gdLst/>
              <a:ahLst/>
              <a:cxnLst/>
              <a:rect l="l" t="t" r="r" b="b"/>
              <a:pathLst>
                <a:path w="3661" h="2638" extrusionOk="0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7"/>
            <p:cNvSpPr/>
            <p:nvPr/>
          </p:nvSpPr>
          <p:spPr>
            <a:xfrm>
              <a:off x="571500" y="2185225"/>
              <a:ext cx="110225" cy="72125"/>
            </a:xfrm>
            <a:custGeom>
              <a:avLst/>
              <a:gdLst/>
              <a:ahLst/>
              <a:cxnLst/>
              <a:rect l="l" t="t" r="r" b="b"/>
              <a:pathLst>
                <a:path w="4409" h="2885" extrusionOk="0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7"/>
            <p:cNvSpPr/>
            <p:nvPr/>
          </p:nvSpPr>
          <p:spPr>
            <a:xfrm>
              <a:off x="758450" y="2059975"/>
              <a:ext cx="102400" cy="71400"/>
            </a:xfrm>
            <a:custGeom>
              <a:avLst/>
              <a:gdLst/>
              <a:ahLst/>
              <a:cxnLst/>
              <a:rect l="l" t="t" r="r" b="b"/>
              <a:pathLst>
                <a:path w="4096" h="2856" extrusionOk="0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7"/>
            <p:cNvSpPr/>
            <p:nvPr/>
          </p:nvSpPr>
          <p:spPr>
            <a:xfrm>
              <a:off x="474200" y="2335625"/>
              <a:ext cx="88100" cy="62525"/>
            </a:xfrm>
            <a:custGeom>
              <a:avLst/>
              <a:gdLst/>
              <a:ahLst/>
              <a:cxnLst/>
              <a:rect l="l" t="t" r="r" b="b"/>
              <a:pathLst>
                <a:path w="3524" h="2501" extrusionOk="0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7"/>
            <p:cNvSpPr/>
            <p:nvPr/>
          </p:nvSpPr>
          <p:spPr>
            <a:xfrm>
              <a:off x="608800" y="2023775"/>
              <a:ext cx="93075" cy="63850"/>
            </a:xfrm>
            <a:custGeom>
              <a:avLst/>
              <a:gdLst/>
              <a:ahLst/>
              <a:cxnLst/>
              <a:rect l="l" t="t" r="r" b="b"/>
              <a:pathLst>
                <a:path w="3723" h="2554" extrusionOk="0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7"/>
            <p:cNvSpPr/>
            <p:nvPr/>
          </p:nvSpPr>
          <p:spPr>
            <a:xfrm>
              <a:off x="364525" y="2209500"/>
              <a:ext cx="76800" cy="52900"/>
            </a:xfrm>
            <a:custGeom>
              <a:avLst/>
              <a:gdLst/>
              <a:ahLst/>
              <a:cxnLst/>
              <a:rect l="l" t="t" r="r" b="b"/>
              <a:pathLst>
                <a:path w="3072" h="2116" extrusionOk="0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9" name="Google Shape;3219;p27"/>
          <p:cNvSpPr txBox="1">
            <a:spLocks noGrp="1"/>
          </p:cNvSpPr>
          <p:nvPr>
            <p:ph type="subTitle" idx="1"/>
          </p:nvPr>
        </p:nvSpPr>
        <p:spPr>
          <a:xfrm>
            <a:off x="714300" y="2307000"/>
            <a:ext cx="32481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29"/>
          <p:cNvSpPr txBox="1">
            <a:spLocks noGrp="1"/>
          </p:cNvSpPr>
          <p:nvPr>
            <p:ph type="title"/>
          </p:nvPr>
        </p:nvSpPr>
        <p:spPr>
          <a:xfrm>
            <a:off x="1504950" y="1714500"/>
            <a:ext cx="6134100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3327" name="Google Shape;3327;p29"/>
          <p:cNvGrpSpPr/>
          <p:nvPr/>
        </p:nvGrpSpPr>
        <p:grpSpPr>
          <a:xfrm>
            <a:off x="-1255835" y="4146197"/>
            <a:ext cx="5152105" cy="2831811"/>
            <a:chOff x="4178350" y="2375050"/>
            <a:chExt cx="938350" cy="515775"/>
          </a:xfrm>
        </p:grpSpPr>
        <p:sp>
          <p:nvSpPr>
            <p:cNvPr id="3328" name="Google Shape;3328;p29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9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9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9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9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9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9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29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3336" name="Google Shape;3336;p29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9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9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9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9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29"/>
          <p:cNvSpPr/>
          <p:nvPr/>
        </p:nvSpPr>
        <p:spPr>
          <a:xfrm rot="9409066" flipH="1">
            <a:off x="3269655" y="-317017"/>
            <a:ext cx="1823640" cy="1630268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2" name="Google Shape;3342;p29"/>
          <p:cNvGrpSpPr/>
          <p:nvPr/>
        </p:nvGrpSpPr>
        <p:grpSpPr>
          <a:xfrm rot="697309" flipH="1">
            <a:off x="-375863" y="3061657"/>
            <a:ext cx="1137809" cy="1827148"/>
            <a:chOff x="2402100" y="3854125"/>
            <a:chExt cx="435600" cy="698825"/>
          </a:xfrm>
        </p:grpSpPr>
        <p:sp>
          <p:nvSpPr>
            <p:cNvPr id="3343" name="Google Shape;3343;p29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9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9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9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9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9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9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9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9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9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9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9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9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6" name="Google Shape;3356;p29"/>
          <p:cNvGrpSpPr/>
          <p:nvPr/>
        </p:nvGrpSpPr>
        <p:grpSpPr>
          <a:xfrm rot="-2991672" flipH="1">
            <a:off x="7635146" y="3864859"/>
            <a:ext cx="1853844" cy="1381829"/>
            <a:chOff x="4500175" y="3779525"/>
            <a:chExt cx="1136425" cy="847075"/>
          </a:xfrm>
        </p:grpSpPr>
        <p:sp>
          <p:nvSpPr>
            <p:cNvPr id="3357" name="Google Shape;3357;p29"/>
            <p:cNvSpPr/>
            <p:nvPr/>
          </p:nvSpPr>
          <p:spPr>
            <a:xfrm>
              <a:off x="4500175" y="3779525"/>
              <a:ext cx="272200" cy="333500"/>
            </a:xfrm>
            <a:custGeom>
              <a:avLst/>
              <a:gdLst/>
              <a:ahLst/>
              <a:cxnLst/>
              <a:rect l="l" t="t" r="r" b="b"/>
              <a:pathLst>
                <a:path w="10888" h="13340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9"/>
            <p:cNvSpPr/>
            <p:nvPr/>
          </p:nvSpPr>
          <p:spPr>
            <a:xfrm>
              <a:off x="4865425" y="3905150"/>
              <a:ext cx="121775" cy="341250"/>
            </a:xfrm>
            <a:custGeom>
              <a:avLst/>
              <a:gdLst/>
              <a:ahLst/>
              <a:cxnLst/>
              <a:rect l="l" t="t" r="r" b="b"/>
              <a:pathLst>
                <a:path w="4871" h="13650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9"/>
            <p:cNvSpPr/>
            <p:nvPr/>
          </p:nvSpPr>
          <p:spPr>
            <a:xfrm>
              <a:off x="4578500" y="4253350"/>
              <a:ext cx="408700" cy="101825"/>
            </a:xfrm>
            <a:custGeom>
              <a:avLst/>
              <a:gdLst/>
              <a:ahLst/>
              <a:cxnLst/>
              <a:rect l="l" t="t" r="r" b="b"/>
              <a:pathLst>
                <a:path w="16348" h="4073" extrusionOk="0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9"/>
            <p:cNvSpPr/>
            <p:nvPr/>
          </p:nvSpPr>
          <p:spPr>
            <a:xfrm>
              <a:off x="5091850" y="4023800"/>
              <a:ext cx="224925" cy="356750"/>
            </a:xfrm>
            <a:custGeom>
              <a:avLst/>
              <a:gdLst/>
              <a:ahLst/>
              <a:cxnLst/>
              <a:rect l="l" t="t" r="r" b="b"/>
              <a:pathLst>
                <a:path w="8997" h="1427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9"/>
            <p:cNvSpPr/>
            <p:nvPr/>
          </p:nvSpPr>
          <p:spPr>
            <a:xfrm>
              <a:off x="4806475" y="4389050"/>
              <a:ext cx="524250" cy="230525"/>
            </a:xfrm>
            <a:custGeom>
              <a:avLst/>
              <a:gdLst/>
              <a:ahLst/>
              <a:cxnLst/>
              <a:rect l="l" t="t" r="r" b="b"/>
              <a:pathLst>
                <a:path w="20970" h="9221" extrusionOk="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9"/>
            <p:cNvSpPr/>
            <p:nvPr/>
          </p:nvSpPr>
          <p:spPr>
            <a:xfrm>
              <a:off x="4686050" y="4050575"/>
              <a:ext cx="950550" cy="367300"/>
            </a:xfrm>
            <a:custGeom>
              <a:avLst/>
              <a:gdLst/>
              <a:ahLst/>
              <a:cxnLst/>
              <a:rect l="l" t="t" r="r" b="b"/>
              <a:pathLst>
                <a:path w="38022" h="14692" extrusionOk="0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9"/>
            <p:cNvSpPr/>
            <p:nvPr/>
          </p:nvSpPr>
          <p:spPr>
            <a:xfrm>
              <a:off x="4853625" y="4301350"/>
              <a:ext cx="270725" cy="158925"/>
            </a:xfrm>
            <a:custGeom>
              <a:avLst/>
              <a:gdLst/>
              <a:ahLst/>
              <a:cxnLst/>
              <a:rect l="l" t="t" r="r" b="b"/>
              <a:pathLst>
                <a:path w="10829" h="6357" extrusionOk="0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9"/>
            <p:cNvSpPr/>
            <p:nvPr/>
          </p:nvSpPr>
          <p:spPr>
            <a:xfrm>
              <a:off x="4713425" y="4154200"/>
              <a:ext cx="193025" cy="58850"/>
            </a:xfrm>
            <a:custGeom>
              <a:avLst/>
              <a:gdLst/>
              <a:ahLst/>
              <a:cxnLst/>
              <a:rect l="l" t="t" r="r" b="b"/>
              <a:pathLst>
                <a:path w="7721" h="2354" extrusionOk="0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9"/>
            <p:cNvSpPr/>
            <p:nvPr/>
          </p:nvSpPr>
          <p:spPr>
            <a:xfrm>
              <a:off x="5030750" y="4164750"/>
              <a:ext cx="105750" cy="162700"/>
            </a:xfrm>
            <a:custGeom>
              <a:avLst/>
              <a:gdLst/>
              <a:ahLst/>
              <a:cxnLst/>
              <a:rect l="l" t="t" r="r" b="b"/>
              <a:pathLst>
                <a:path w="4230" h="6508" extrusionOk="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9"/>
            <p:cNvSpPr/>
            <p:nvPr/>
          </p:nvSpPr>
          <p:spPr>
            <a:xfrm>
              <a:off x="5238400" y="4401775"/>
              <a:ext cx="151175" cy="224825"/>
            </a:xfrm>
            <a:custGeom>
              <a:avLst/>
              <a:gdLst/>
              <a:ahLst/>
              <a:cxnLst/>
              <a:rect l="l" t="t" r="r" b="b"/>
              <a:pathLst>
                <a:path w="6047" h="8993" extrusionOk="0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9"/>
            <p:cNvSpPr/>
            <p:nvPr/>
          </p:nvSpPr>
          <p:spPr>
            <a:xfrm>
              <a:off x="5265900" y="4177950"/>
              <a:ext cx="148575" cy="238175"/>
            </a:xfrm>
            <a:custGeom>
              <a:avLst/>
              <a:gdLst/>
              <a:ahLst/>
              <a:cxnLst/>
              <a:rect l="l" t="t" r="r" b="b"/>
              <a:pathLst>
                <a:path w="5943" h="9527" extrusionOk="0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8" name="Google Shape;3368;p29"/>
          <p:cNvGrpSpPr/>
          <p:nvPr/>
        </p:nvGrpSpPr>
        <p:grpSpPr>
          <a:xfrm rot="7758794">
            <a:off x="317056" y="-677684"/>
            <a:ext cx="1063054" cy="1875069"/>
            <a:chOff x="2797700" y="3217325"/>
            <a:chExt cx="682725" cy="1204225"/>
          </a:xfrm>
        </p:grpSpPr>
        <p:sp>
          <p:nvSpPr>
            <p:cNvPr id="3369" name="Google Shape;3369;p29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9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9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9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9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9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9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6" name="Google Shape;3376;p29"/>
          <p:cNvGrpSpPr/>
          <p:nvPr/>
        </p:nvGrpSpPr>
        <p:grpSpPr>
          <a:xfrm>
            <a:off x="739738" y="3918063"/>
            <a:ext cx="700450" cy="636075"/>
            <a:chOff x="3652400" y="3788700"/>
            <a:chExt cx="700450" cy="636075"/>
          </a:xfrm>
        </p:grpSpPr>
        <p:sp>
          <p:nvSpPr>
            <p:cNvPr id="3377" name="Google Shape;3377;p29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9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9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9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9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9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9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9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9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9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9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9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9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9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9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2" name="Google Shape;3392;p29"/>
          <p:cNvSpPr/>
          <p:nvPr/>
        </p:nvSpPr>
        <p:spPr>
          <a:xfrm>
            <a:off x="229375" y="903300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29"/>
          <p:cNvSpPr/>
          <p:nvPr/>
        </p:nvSpPr>
        <p:spPr>
          <a:xfrm>
            <a:off x="7687450" y="4704625"/>
            <a:ext cx="378570" cy="317388"/>
          </a:xfrm>
          <a:custGeom>
            <a:avLst/>
            <a:gdLst/>
            <a:ahLst/>
            <a:cxnLst/>
            <a:rect l="l" t="t" r="r" b="b"/>
            <a:pathLst>
              <a:path w="11540" h="9675" extrusionOk="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4" name="Google Shape;3394;p29"/>
          <p:cNvGrpSpPr/>
          <p:nvPr/>
        </p:nvGrpSpPr>
        <p:grpSpPr>
          <a:xfrm rot="9809556" flipH="1">
            <a:off x="7943661" y="-185273"/>
            <a:ext cx="1481184" cy="2494530"/>
            <a:chOff x="3026750" y="1552825"/>
            <a:chExt cx="1108700" cy="1867600"/>
          </a:xfrm>
        </p:grpSpPr>
        <p:sp>
          <p:nvSpPr>
            <p:cNvPr id="3395" name="Google Shape;3395;p29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9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9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9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9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9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9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9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9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9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9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9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9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9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9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9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9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9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9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4" name="Google Shape;3414;p29"/>
          <p:cNvSpPr txBox="1">
            <a:spLocks noGrp="1"/>
          </p:cNvSpPr>
          <p:nvPr>
            <p:ph type="subTitle" idx="1"/>
          </p:nvPr>
        </p:nvSpPr>
        <p:spPr>
          <a:xfrm>
            <a:off x="2640575" y="2657950"/>
            <a:ext cx="3862800" cy="11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772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"/>
          <p:cNvSpPr txBox="1">
            <a:spLocks noGrp="1"/>
          </p:cNvSpPr>
          <p:nvPr>
            <p:ph type="body" idx="1"/>
          </p:nvPr>
        </p:nvSpPr>
        <p:spPr>
          <a:xfrm>
            <a:off x="709500" y="1152475"/>
            <a:ext cx="36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0" name="Google Shape;77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6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1" name="Google Shape;77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772" name="Google Shape;772;p5"/>
          <p:cNvGrpSpPr/>
          <p:nvPr/>
        </p:nvGrpSpPr>
        <p:grpSpPr>
          <a:xfrm>
            <a:off x="5158390" y="4420747"/>
            <a:ext cx="5152105" cy="2831811"/>
            <a:chOff x="4178350" y="2375050"/>
            <a:chExt cx="938350" cy="515775"/>
          </a:xfrm>
        </p:grpSpPr>
        <p:sp>
          <p:nvSpPr>
            <p:cNvPr id="773" name="Google Shape;773;p5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" name="Google Shape;780;p5"/>
          <p:cNvSpPr/>
          <p:nvPr/>
        </p:nvSpPr>
        <p:spPr>
          <a:xfrm rot="250">
            <a:off x="4216749" y="4568933"/>
            <a:ext cx="1515726" cy="1355247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5"/>
          <p:cNvGrpSpPr/>
          <p:nvPr/>
        </p:nvGrpSpPr>
        <p:grpSpPr>
          <a:xfrm>
            <a:off x="-755102" y="-2627035"/>
            <a:ext cx="3602094" cy="3253055"/>
            <a:chOff x="1992250" y="544500"/>
            <a:chExt cx="1080250" cy="975575"/>
          </a:xfrm>
        </p:grpSpPr>
        <p:sp>
          <p:nvSpPr>
            <p:cNvPr id="782" name="Google Shape;782;p5"/>
            <p:cNvSpPr/>
            <p:nvPr/>
          </p:nvSpPr>
          <p:spPr>
            <a:xfrm>
              <a:off x="1992250" y="544500"/>
              <a:ext cx="999625" cy="975575"/>
            </a:xfrm>
            <a:custGeom>
              <a:avLst/>
              <a:gdLst/>
              <a:ahLst/>
              <a:cxnLst/>
              <a:rect l="l" t="t" r="r" b="b"/>
              <a:pathLst>
                <a:path w="39985" h="39023" extrusionOk="0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2005450" y="605475"/>
              <a:ext cx="1067050" cy="840675"/>
            </a:xfrm>
            <a:custGeom>
              <a:avLst/>
              <a:gdLst/>
              <a:ahLst/>
              <a:cxnLst/>
              <a:rect l="l" t="t" r="r" b="b"/>
              <a:pathLst>
                <a:path w="42682" h="33627" extrusionOk="0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5"/>
          <p:cNvGrpSpPr/>
          <p:nvPr/>
        </p:nvGrpSpPr>
        <p:grpSpPr>
          <a:xfrm rot="9965767">
            <a:off x="8251060" y="-1707548"/>
            <a:ext cx="1296283" cy="3533031"/>
            <a:chOff x="10084800" y="4174013"/>
            <a:chExt cx="585175" cy="1594900"/>
          </a:xfrm>
        </p:grpSpPr>
        <p:sp>
          <p:nvSpPr>
            <p:cNvPr id="785" name="Google Shape;785;p5"/>
            <p:cNvSpPr/>
            <p:nvPr/>
          </p:nvSpPr>
          <p:spPr>
            <a:xfrm>
              <a:off x="10201075" y="4663100"/>
              <a:ext cx="103750" cy="217325"/>
            </a:xfrm>
            <a:custGeom>
              <a:avLst/>
              <a:gdLst/>
              <a:ahLst/>
              <a:cxnLst/>
              <a:rect l="l" t="t" r="r" b="b"/>
              <a:pathLst>
                <a:path w="4150" h="8693" extrusionOk="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" name="Google Shape;786;p5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787" name="Google Shape;787;p5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4359" extrusionOk="0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4332" extrusionOk="0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avLst/>
                <a:gdLst/>
                <a:ahLst/>
                <a:cxnLst/>
                <a:rect l="l" t="t" r="r" b="b"/>
                <a:pathLst>
                  <a:path w="11822" h="10003" extrusionOk="0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5399" extrusionOk="0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15465" extrusionOk="0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avLst/>
                <a:gdLst/>
                <a:ahLst/>
                <a:cxnLst/>
                <a:rect l="l" t="t" r="r" b="b"/>
                <a:pathLst>
                  <a:path w="10254" h="49792" extrusionOk="0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16604" extrusionOk="0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9752" extrusionOk="0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1266" h="13662" extrusionOk="0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8137" extrusionOk="0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7551" extrusionOk="0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10732" extrusionOk="0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850" extrusionOk="0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0" name="Google Shape;800;p5"/>
          <p:cNvGrpSpPr/>
          <p:nvPr/>
        </p:nvGrpSpPr>
        <p:grpSpPr>
          <a:xfrm>
            <a:off x="5861950" y="4553275"/>
            <a:ext cx="700450" cy="636075"/>
            <a:chOff x="3652400" y="3788700"/>
            <a:chExt cx="700450" cy="636075"/>
          </a:xfrm>
        </p:grpSpPr>
        <p:sp>
          <p:nvSpPr>
            <p:cNvPr id="801" name="Google Shape;801;p5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5"/>
          <p:cNvGrpSpPr/>
          <p:nvPr/>
        </p:nvGrpSpPr>
        <p:grpSpPr>
          <a:xfrm rot="-1958260">
            <a:off x="8555882" y="3984798"/>
            <a:ext cx="686618" cy="1211092"/>
            <a:chOff x="2797700" y="3217325"/>
            <a:chExt cx="682725" cy="1204225"/>
          </a:xfrm>
        </p:grpSpPr>
        <p:sp>
          <p:nvSpPr>
            <p:cNvPr id="817" name="Google Shape;817;p5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827" name="Google Shape;827;p6"/>
          <p:cNvGrpSpPr/>
          <p:nvPr/>
        </p:nvGrpSpPr>
        <p:grpSpPr>
          <a:xfrm rot="10799839">
            <a:off x="6825010" y="-467128"/>
            <a:ext cx="3514195" cy="1585497"/>
            <a:chOff x="5619200" y="4458200"/>
            <a:chExt cx="1647150" cy="742900"/>
          </a:xfrm>
        </p:grpSpPr>
        <p:sp>
          <p:nvSpPr>
            <p:cNvPr id="828" name="Google Shape;828;p6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6"/>
          <p:cNvGrpSpPr/>
          <p:nvPr/>
        </p:nvGrpSpPr>
        <p:grpSpPr>
          <a:xfrm>
            <a:off x="-618805" y="3905228"/>
            <a:ext cx="3100966" cy="2800388"/>
            <a:chOff x="1992250" y="544500"/>
            <a:chExt cx="1080250" cy="975575"/>
          </a:xfrm>
        </p:grpSpPr>
        <p:sp>
          <p:nvSpPr>
            <p:cNvPr id="834" name="Google Shape;834;p6"/>
            <p:cNvSpPr/>
            <p:nvPr/>
          </p:nvSpPr>
          <p:spPr>
            <a:xfrm>
              <a:off x="1992250" y="544500"/>
              <a:ext cx="999625" cy="975575"/>
            </a:xfrm>
            <a:custGeom>
              <a:avLst/>
              <a:gdLst/>
              <a:ahLst/>
              <a:cxnLst/>
              <a:rect l="l" t="t" r="r" b="b"/>
              <a:pathLst>
                <a:path w="39985" h="39023" extrusionOk="0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2005450" y="605475"/>
              <a:ext cx="1067050" cy="840675"/>
            </a:xfrm>
            <a:custGeom>
              <a:avLst/>
              <a:gdLst/>
              <a:ahLst/>
              <a:cxnLst/>
              <a:rect l="l" t="t" r="r" b="b"/>
              <a:pathLst>
                <a:path w="42682" h="33627" extrusionOk="0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6"/>
          <p:cNvGrpSpPr/>
          <p:nvPr/>
        </p:nvGrpSpPr>
        <p:grpSpPr>
          <a:xfrm>
            <a:off x="8472432" y="3735698"/>
            <a:ext cx="548733" cy="498301"/>
            <a:chOff x="3652400" y="3788700"/>
            <a:chExt cx="700450" cy="636075"/>
          </a:xfrm>
        </p:grpSpPr>
        <p:sp>
          <p:nvSpPr>
            <p:cNvPr id="837" name="Google Shape;837;p6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6"/>
          <p:cNvGrpSpPr/>
          <p:nvPr/>
        </p:nvGrpSpPr>
        <p:grpSpPr>
          <a:xfrm rot="-2292214">
            <a:off x="7637953" y="3916526"/>
            <a:ext cx="1315694" cy="2110646"/>
            <a:chOff x="2402100" y="3854125"/>
            <a:chExt cx="435600" cy="698825"/>
          </a:xfrm>
        </p:grpSpPr>
        <p:sp>
          <p:nvSpPr>
            <p:cNvPr id="853" name="Google Shape;853;p6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6" name="Google Shape;866;p6"/>
          <p:cNvSpPr/>
          <p:nvPr/>
        </p:nvSpPr>
        <p:spPr>
          <a:xfrm rot="449">
            <a:off x="1478275" y="3905336"/>
            <a:ext cx="1686746" cy="1507986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" name="Google Shape;867;p6"/>
          <p:cNvGrpSpPr/>
          <p:nvPr/>
        </p:nvGrpSpPr>
        <p:grpSpPr>
          <a:xfrm rot="-974686">
            <a:off x="-28425" y="3500850"/>
            <a:ext cx="807661" cy="2204114"/>
            <a:chOff x="10084800" y="4174013"/>
            <a:chExt cx="585175" cy="1594900"/>
          </a:xfrm>
        </p:grpSpPr>
        <p:sp>
          <p:nvSpPr>
            <p:cNvPr id="868" name="Google Shape;868;p6"/>
            <p:cNvSpPr/>
            <p:nvPr/>
          </p:nvSpPr>
          <p:spPr>
            <a:xfrm>
              <a:off x="10201075" y="4663100"/>
              <a:ext cx="103750" cy="217325"/>
            </a:xfrm>
            <a:custGeom>
              <a:avLst/>
              <a:gdLst/>
              <a:ahLst/>
              <a:cxnLst/>
              <a:rect l="l" t="t" r="r" b="b"/>
              <a:pathLst>
                <a:path w="4150" h="8693" extrusionOk="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6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870" name="Google Shape;870;p6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4359" extrusionOk="0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6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4332" extrusionOk="0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6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avLst/>
                <a:gdLst/>
                <a:ahLst/>
                <a:cxnLst/>
                <a:rect l="l" t="t" r="r" b="b"/>
                <a:pathLst>
                  <a:path w="11822" h="10003" extrusionOk="0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6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5399" extrusionOk="0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6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15465" extrusionOk="0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6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avLst/>
                <a:gdLst/>
                <a:ahLst/>
                <a:cxnLst/>
                <a:rect l="l" t="t" r="r" b="b"/>
                <a:pathLst>
                  <a:path w="10254" h="49792" extrusionOk="0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16604" extrusionOk="0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9752" extrusionOk="0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1266" h="13662" extrusionOk="0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8137" extrusionOk="0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7551" extrusionOk="0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10732" extrusionOk="0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850" extrusionOk="0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"/>
          <p:cNvSpPr txBox="1">
            <a:spLocks noGrp="1"/>
          </p:cNvSpPr>
          <p:nvPr>
            <p:ph type="title"/>
          </p:nvPr>
        </p:nvSpPr>
        <p:spPr>
          <a:xfrm>
            <a:off x="5240700" y="12604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5" name="Google Shape;885;p7"/>
          <p:cNvSpPr txBox="1">
            <a:spLocks noGrp="1"/>
          </p:cNvSpPr>
          <p:nvPr>
            <p:ph type="body" idx="1"/>
          </p:nvPr>
        </p:nvSpPr>
        <p:spPr>
          <a:xfrm>
            <a:off x="5133275" y="2094450"/>
            <a:ext cx="2915400" cy="25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6" name="Google Shape;88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887" name="Google Shape;887;p7"/>
          <p:cNvGrpSpPr/>
          <p:nvPr/>
        </p:nvGrpSpPr>
        <p:grpSpPr>
          <a:xfrm>
            <a:off x="6364735" y="4433704"/>
            <a:ext cx="3672418" cy="1331055"/>
            <a:chOff x="-1068128" y="3996204"/>
            <a:chExt cx="3672418" cy="1331055"/>
          </a:xfrm>
        </p:grpSpPr>
        <p:sp>
          <p:nvSpPr>
            <p:cNvPr id="888" name="Google Shape;888;p7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avLst/>
              <a:gdLst/>
              <a:ahLst/>
              <a:cxnLst/>
              <a:rect l="l" t="t" r="r" b="b"/>
              <a:pathLst>
                <a:path w="62034" h="19192" extrusionOk="0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7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890" name="Google Shape;890;p7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853" extrusionOk="0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851" extrusionOk="0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7" extrusionOk="0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6" extrusionOk="0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790" extrusionOk="0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435" extrusionOk="0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999" extrusionOk="0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595" extrusionOk="0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828" extrusionOk="0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621" extrusionOk="0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54" extrusionOk="0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591" extrusionOk="0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681" extrusionOk="0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199" extrusionOk="0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072" extrusionOk="0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645" extrusionOk="0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38" extrusionOk="0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25" extrusionOk="0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675" extrusionOk="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277" extrusionOk="0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26" extrusionOk="0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1208" extrusionOk="0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870" extrusionOk="0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755" extrusionOk="0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559" extrusionOk="0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777" extrusionOk="0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59" extrusionOk="0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776" extrusionOk="0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657" extrusionOk="0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07" extrusionOk="0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559" extrusionOk="0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563" extrusionOk="0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808" extrusionOk="0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546" extrusionOk="0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533" extrusionOk="0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528" extrusionOk="0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720" extrusionOk="0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869" extrusionOk="0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195" extrusionOk="0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97" extrusionOk="0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797" extrusionOk="0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888" extrusionOk="0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769" extrusionOk="0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88" extrusionOk="0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808" extrusionOk="0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822" extrusionOk="0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009" extrusionOk="0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19" extrusionOk="0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533" extrusionOk="0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529" extrusionOk="0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884" extrusionOk="0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90" extrusionOk="0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2" name="Google Shape;942;p7"/>
          <p:cNvGrpSpPr/>
          <p:nvPr/>
        </p:nvGrpSpPr>
        <p:grpSpPr>
          <a:xfrm rot="-10799883" flipH="1">
            <a:off x="-1195356" y="-924940"/>
            <a:ext cx="4843774" cy="2185315"/>
            <a:chOff x="5619200" y="4458200"/>
            <a:chExt cx="1647150" cy="742900"/>
          </a:xfrm>
        </p:grpSpPr>
        <p:sp>
          <p:nvSpPr>
            <p:cNvPr id="943" name="Google Shape;943;p7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7"/>
          <p:cNvGrpSpPr/>
          <p:nvPr/>
        </p:nvGrpSpPr>
        <p:grpSpPr>
          <a:xfrm rot="-2452161">
            <a:off x="5263268" y="4452240"/>
            <a:ext cx="1019006" cy="1634773"/>
            <a:chOff x="2402100" y="3854125"/>
            <a:chExt cx="435600" cy="698825"/>
          </a:xfrm>
        </p:grpSpPr>
        <p:sp>
          <p:nvSpPr>
            <p:cNvPr id="949" name="Google Shape;949;p7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7"/>
          <p:cNvGrpSpPr/>
          <p:nvPr/>
        </p:nvGrpSpPr>
        <p:grpSpPr>
          <a:xfrm rot="8607250">
            <a:off x="-672758" y="173948"/>
            <a:ext cx="1219989" cy="1925352"/>
            <a:chOff x="322650" y="2571325"/>
            <a:chExt cx="573100" cy="904450"/>
          </a:xfrm>
        </p:grpSpPr>
        <p:sp>
          <p:nvSpPr>
            <p:cNvPr id="963" name="Google Shape;963;p7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7"/>
          <p:cNvGrpSpPr/>
          <p:nvPr/>
        </p:nvGrpSpPr>
        <p:grpSpPr>
          <a:xfrm rot="9764690">
            <a:off x="2589182" y="-1536019"/>
            <a:ext cx="1546779" cy="2481535"/>
            <a:chOff x="2402100" y="3854125"/>
            <a:chExt cx="435600" cy="698825"/>
          </a:xfrm>
        </p:grpSpPr>
        <p:sp>
          <p:nvSpPr>
            <p:cNvPr id="971" name="Google Shape;971;p7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7"/>
          <p:cNvGrpSpPr/>
          <p:nvPr/>
        </p:nvGrpSpPr>
        <p:grpSpPr>
          <a:xfrm>
            <a:off x="952179" y="620766"/>
            <a:ext cx="548733" cy="498301"/>
            <a:chOff x="3652400" y="3788700"/>
            <a:chExt cx="700450" cy="636075"/>
          </a:xfrm>
        </p:grpSpPr>
        <p:sp>
          <p:nvSpPr>
            <p:cNvPr id="985" name="Google Shape;985;p7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"/>
          <p:cNvSpPr txBox="1">
            <a:spLocks noGrp="1"/>
          </p:cNvSpPr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059" name="Google Shape;105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060" name="Google Shape;1060;p9"/>
          <p:cNvGrpSpPr/>
          <p:nvPr/>
        </p:nvGrpSpPr>
        <p:grpSpPr>
          <a:xfrm rot="10800000" flipH="1">
            <a:off x="1513733" y="-704506"/>
            <a:ext cx="6608366" cy="2210425"/>
            <a:chOff x="5619200" y="4458200"/>
            <a:chExt cx="1647150" cy="742900"/>
          </a:xfrm>
        </p:grpSpPr>
        <p:sp>
          <p:nvSpPr>
            <p:cNvPr id="1061" name="Google Shape;1061;p9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9"/>
          <p:cNvSpPr/>
          <p:nvPr/>
        </p:nvSpPr>
        <p:spPr>
          <a:xfrm rot="-10000102">
            <a:off x="7637339" y="-195273"/>
            <a:ext cx="2002471" cy="1790385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7" name="Google Shape;1067;p9"/>
          <p:cNvGrpSpPr/>
          <p:nvPr/>
        </p:nvGrpSpPr>
        <p:grpSpPr>
          <a:xfrm>
            <a:off x="-738087" y="3748295"/>
            <a:ext cx="6319506" cy="2428630"/>
            <a:chOff x="4178350" y="2375050"/>
            <a:chExt cx="938350" cy="515775"/>
          </a:xfrm>
        </p:grpSpPr>
        <p:sp>
          <p:nvSpPr>
            <p:cNvPr id="1068" name="Google Shape;1068;p9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9"/>
          <p:cNvGrpSpPr/>
          <p:nvPr/>
        </p:nvGrpSpPr>
        <p:grpSpPr>
          <a:xfrm rot="-1665452" flipH="1">
            <a:off x="4128258" y="3652658"/>
            <a:ext cx="2662557" cy="2828652"/>
            <a:chOff x="4159600" y="887163"/>
            <a:chExt cx="1265600" cy="1344550"/>
          </a:xfrm>
        </p:grpSpPr>
        <p:sp>
          <p:nvSpPr>
            <p:cNvPr id="1076" name="Google Shape;1076;p9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9"/>
          <p:cNvGrpSpPr/>
          <p:nvPr/>
        </p:nvGrpSpPr>
        <p:grpSpPr>
          <a:xfrm rot="7513056">
            <a:off x="-362163" y="-767833"/>
            <a:ext cx="1219972" cy="1925325"/>
            <a:chOff x="322650" y="2571325"/>
            <a:chExt cx="573100" cy="904450"/>
          </a:xfrm>
        </p:grpSpPr>
        <p:sp>
          <p:nvSpPr>
            <p:cNvPr id="1182" name="Google Shape;1182;p9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9"/>
          <p:cNvGrpSpPr/>
          <p:nvPr/>
        </p:nvGrpSpPr>
        <p:grpSpPr>
          <a:xfrm rot="-9626360">
            <a:off x="1195526" y="-962928"/>
            <a:ext cx="1102906" cy="1769527"/>
            <a:chOff x="2402100" y="3854125"/>
            <a:chExt cx="435600" cy="698825"/>
          </a:xfrm>
        </p:grpSpPr>
        <p:sp>
          <p:nvSpPr>
            <p:cNvPr id="1190" name="Google Shape;1190;p9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9"/>
          <p:cNvGrpSpPr/>
          <p:nvPr/>
        </p:nvGrpSpPr>
        <p:grpSpPr>
          <a:xfrm>
            <a:off x="7064729" y="4104591"/>
            <a:ext cx="548733" cy="498301"/>
            <a:chOff x="3652400" y="3788700"/>
            <a:chExt cx="700450" cy="636075"/>
          </a:xfrm>
        </p:grpSpPr>
        <p:sp>
          <p:nvSpPr>
            <p:cNvPr id="1204" name="Google Shape;1204;p9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9"/>
          <p:cNvGrpSpPr/>
          <p:nvPr/>
        </p:nvGrpSpPr>
        <p:grpSpPr>
          <a:xfrm rot="-1969473">
            <a:off x="8258770" y="3864658"/>
            <a:ext cx="1102925" cy="1769499"/>
            <a:chOff x="2402100" y="3854125"/>
            <a:chExt cx="435600" cy="698825"/>
          </a:xfrm>
        </p:grpSpPr>
        <p:sp>
          <p:nvSpPr>
            <p:cNvPr id="1220" name="Google Shape;1220;p9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9"/>
          <p:cNvGrpSpPr/>
          <p:nvPr/>
        </p:nvGrpSpPr>
        <p:grpSpPr>
          <a:xfrm rot="-1802793">
            <a:off x="-3074" y="3078487"/>
            <a:ext cx="1039447" cy="2836089"/>
            <a:chOff x="10084800" y="4174013"/>
            <a:chExt cx="585175" cy="1594900"/>
          </a:xfrm>
        </p:grpSpPr>
        <p:sp>
          <p:nvSpPr>
            <p:cNvPr id="1234" name="Google Shape;1234;p9"/>
            <p:cNvSpPr/>
            <p:nvPr/>
          </p:nvSpPr>
          <p:spPr>
            <a:xfrm>
              <a:off x="10201075" y="4663100"/>
              <a:ext cx="103750" cy="217325"/>
            </a:xfrm>
            <a:custGeom>
              <a:avLst/>
              <a:gdLst/>
              <a:ahLst/>
              <a:cxnLst/>
              <a:rect l="l" t="t" r="r" b="b"/>
              <a:pathLst>
                <a:path w="4150" h="8693" extrusionOk="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9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236" name="Google Shape;1236;p9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4359" extrusionOk="0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4332" extrusionOk="0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avLst/>
                <a:gdLst/>
                <a:ahLst/>
                <a:cxnLst/>
                <a:rect l="l" t="t" r="r" b="b"/>
                <a:pathLst>
                  <a:path w="11822" h="10003" extrusionOk="0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5399" extrusionOk="0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15465" extrusionOk="0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avLst/>
                <a:gdLst/>
                <a:ahLst/>
                <a:cxnLst/>
                <a:rect l="l" t="t" r="r" b="b"/>
                <a:pathLst>
                  <a:path w="10254" h="49792" extrusionOk="0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16604" extrusionOk="0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9752" extrusionOk="0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1266" h="13662" extrusionOk="0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8137" extrusionOk="0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7551" extrusionOk="0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10732" extrusionOk="0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850" extrusionOk="0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9" name="Google Shape;1249;p9"/>
          <p:cNvGrpSpPr/>
          <p:nvPr/>
        </p:nvGrpSpPr>
        <p:grpSpPr>
          <a:xfrm>
            <a:off x="8498988" y="2757794"/>
            <a:ext cx="846716" cy="1493480"/>
            <a:chOff x="2797700" y="3217325"/>
            <a:chExt cx="682725" cy="1204225"/>
          </a:xfrm>
        </p:grpSpPr>
        <p:sp>
          <p:nvSpPr>
            <p:cNvPr id="1250" name="Google Shape;1250;p9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9"/>
          <p:cNvSpPr/>
          <p:nvPr/>
        </p:nvSpPr>
        <p:spPr>
          <a:xfrm>
            <a:off x="4934550" y="735288"/>
            <a:ext cx="378599" cy="316724"/>
          </a:xfrm>
          <a:custGeom>
            <a:avLst/>
            <a:gdLst/>
            <a:ahLst/>
            <a:cxnLst/>
            <a:rect l="l" t="t" r="r" b="b"/>
            <a:pathLst>
              <a:path w="11540" h="9654" extrusionOk="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9"/>
          <p:cNvSpPr/>
          <p:nvPr/>
        </p:nvSpPr>
        <p:spPr>
          <a:xfrm>
            <a:off x="7695088" y="4804250"/>
            <a:ext cx="378599" cy="316724"/>
          </a:xfrm>
          <a:custGeom>
            <a:avLst/>
            <a:gdLst/>
            <a:ahLst/>
            <a:cxnLst/>
            <a:rect l="l" t="t" r="r" b="b"/>
            <a:pathLst>
              <a:path w="11540" h="9654" extrusionOk="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9"/>
          <p:cNvSpPr txBox="1">
            <a:spLocks noGrp="1"/>
          </p:cNvSpPr>
          <p:nvPr>
            <p:ph type="subTitle" idx="1"/>
          </p:nvPr>
        </p:nvSpPr>
        <p:spPr>
          <a:xfrm>
            <a:off x="4572000" y="1928425"/>
            <a:ext cx="3857700" cy="11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3"/>
          <p:cNvSpPr txBox="1">
            <a:spLocks noGrp="1"/>
          </p:cNvSpPr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4" name="Google Shape;1574;p13"/>
          <p:cNvSpPr txBox="1">
            <a:spLocks noGrp="1"/>
          </p:cNvSpPr>
          <p:nvPr>
            <p:ph type="title" idx="2" hasCustomPrompt="1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75" name="Google Shape;1575;p13"/>
          <p:cNvSpPr txBox="1">
            <a:spLocks noGrp="1"/>
          </p:cNvSpPr>
          <p:nvPr>
            <p:ph type="subTitle" idx="1"/>
          </p:nvPr>
        </p:nvSpPr>
        <p:spPr>
          <a:xfrm>
            <a:off x="1370850" y="1676400"/>
            <a:ext cx="249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13"/>
          <p:cNvSpPr txBox="1">
            <a:spLocks noGrp="1"/>
          </p:cNvSpPr>
          <p:nvPr>
            <p:ph type="title" idx="3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7" name="Google Shape;1577;p13"/>
          <p:cNvSpPr txBox="1">
            <a:spLocks noGrp="1"/>
          </p:cNvSpPr>
          <p:nvPr>
            <p:ph type="title" idx="4" hasCustomPrompt="1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78" name="Google Shape;1578;p13"/>
          <p:cNvSpPr txBox="1">
            <a:spLocks noGrp="1"/>
          </p:cNvSpPr>
          <p:nvPr>
            <p:ph type="subTitle" idx="5"/>
          </p:nvPr>
        </p:nvSpPr>
        <p:spPr>
          <a:xfrm>
            <a:off x="5257050" y="1676400"/>
            <a:ext cx="249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13"/>
          <p:cNvSpPr txBox="1">
            <a:spLocks noGrp="1"/>
          </p:cNvSpPr>
          <p:nvPr>
            <p:ph type="title" idx="6"/>
          </p:nvPr>
        </p:nvSpPr>
        <p:spPr>
          <a:xfrm>
            <a:off x="1126050" y="32746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0" name="Google Shape;1580;p13"/>
          <p:cNvSpPr txBox="1">
            <a:spLocks noGrp="1"/>
          </p:cNvSpPr>
          <p:nvPr>
            <p:ph type="title" idx="7" hasCustomPrompt="1"/>
          </p:nvPr>
        </p:nvSpPr>
        <p:spPr>
          <a:xfrm>
            <a:off x="1314300" y="24447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81" name="Google Shape;1581;p13"/>
          <p:cNvSpPr txBox="1">
            <a:spLocks noGrp="1"/>
          </p:cNvSpPr>
          <p:nvPr>
            <p:ph type="subTitle" idx="8"/>
          </p:nvPr>
        </p:nvSpPr>
        <p:spPr>
          <a:xfrm>
            <a:off x="1370850" y="3711600"/>
            <a:ext cx="249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2" name="Google Shape;1582;p13"/>
          <p:cNvSpPr txBox="1">
            <a:spLocks noGrp="1"/>
          </p:cNvSpPr>
          <p:nvPr>
            <p:ph type="title" idx="9"/>
          </p:nvPr>
        </p:nvSpPr>
        <p:spPr>
          <a:xfrm>
            <a:off x="5012250" y="32746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3" name="Google Shape;1583;p13"/>
          <p:cNvSpPr txBox="1">
            <a:spLocks noGrp="1"/>
          </p:cNvSpPr>
          <p:nvPr>
            <p:ph type="title" idx="13" hasCustomPrompt="1"/>
          </p:nvPr>
        </p:nvSpPr>
        <p:spPr>
          <a:xfrm>
            <a:off x="5200500" y="24447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sz="11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84" name="Google Shape;1584;p13"/>
          <p:cNvSpPr txBox="1">
            <a:spLocks noGrp="1"/>
          </p:cNvSpPr>
          <p:nvPr>
            <p:ph type="subTitle" idx="14"/>
          </p:nvPr>
        </p:nvSpPr>
        <p:spPr>
          <a:xfrm>
            <a:off x="5257050" y="3711600"/>
            <a:ext cx="249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85" name="Google Shape;1585;p13"/>
          <p:cNvGrpSpPr/>
          <p:nvPr/>
        </p:nvGrpSpPr>
        <p:grpSpPr>
          <a:xfrm>
            <a:off x="-1289914" y="3847378"/>
            <a:ext cx="5081458" cy="2291921"/>
            <a:chOff x="5619200" y="4458200"/>
            <a:chExt cx="1647150" cy="742900"/>
          </a:xfrm>
        </p:grpSpPr>
        <p:sp>
          <p:nvSpPr>
            <p:cNvPr id="1586" name="Google Shape;1586;p13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13"/>
          <p:cNvGrpSpPr/>
          <p:nvPr/>
        </p:nvGrpSpPr>
        <p:grpSpPr>
          <a:xfrm rot="10800000" flipH="1">
            <a:off x="6148690" y="-1042184"/>
            <a:ext cx="4256731" cy="2205454"/>
            <a:chOff x="4178350" y="2375050"/>
            <a:chExt cx="938350" cy="515775"/>
          </a:xfrm>
        </p:grpSpPr>
        <p:sp>
          <p:nvSpPr>
            <p:cNvPr id="1592" name="Google Shape;1592;p13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13"/>
          <p:cNvGrpSpPr/>
          <p:nvPr/>
        </p:nvGrpSpPr>
        <p:grpSpPr>
          <a:xfrm>
            <a:off x="111850" y="1207775"/>
            <a:ext cx="700450" cy="636075"/>
            <a:chOff x="3652400" y="3788700"/>
            <a:chExt cx="700450" cy="636075"/>
          </a:xfrm>
        </p:grpSpPr>
        <p:sp>
          <p:nvSpPr>
            <p:cNvPr id="1600" name="Google Shape;1600;p13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13"/>
          <p:cNvGrpSpPr/>
          <p:nvPr/>
        </p:nvGrpSpPr>
        <p:grpSpPr>
          <a:xfrm rot="-2328237">
            <a:off x="8085383" y="4198637"/>
            <a:ext cx="1546773" cy="2481612"/>
            <a:chOff x="2402100" y="3854125"/>
            <a:chExt cx="435600" cy="698825"/>
          </a:xfrm>
        </p:grpSpPr>
        <p:sp>
          <p:nvSpPr>
            <p:cNvPr id="1616" name="Google Shape;1616;p13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3"/>
          <p:cNvSpPr/>
          <p:nvPr/>
        </p:nvSpPr>
        <p:spPr>
          <a:xfrm rot="10156090">
            <a:off x="-272109" y="-268359"/>
            <a:ext cx="1468398" cy="1313024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13"/>
          <p:cNvGrpSpPr/>
          <p:nvPr/>
        </p:nvGrpSpPr>
        <p:grpSpPr>
          <a:xfrm rot="-1366232">
            <a:off x="8503460" y="3280683"/>
            <a:ext cx="1014294" cy="1600729"/>
            <a:chOff x="322650" y="2571325"/>
            <a:chExt cx="573100" cy="904450"/>
          </a:xfrm>
        </p:grpSpPr>
        <p:sp>
          <p:nvSpPr>
            <p:cNvPr id="1631" name="Google Shape;1631;p13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8" name="Google Shape;1638;p13"/>
          <p:cNvGrpSpPr/>
          <p:nvPr/>
        </p:nvGrpSpPr>
        <p:grpSpPr>
          <a:xfrm>
            <a:off x="8429688" y="975913"/>
            <a:ext cx="610325" cy="417350"/>
            <a:chOff x="364525" y="2023775"/>
            <a:chExt cx="610325" cy="417350"/>
          </a:xfrm>
        </p:grpSpPr>
        <p:sp>
          <p:nvSpPr>
            <p:cNvPr id="1639" name="Google Shape;1639;p13"/>
            <p:cNvSpPr/>
            <p:nvPr/>
          </p:nvSpPr>
          <p:spPr>
            <a:xfrm>
              <a:off x="739075" y="2213250"/>
              <a:ext cx="87825" cy="70625"/>
            </a:xfrm>
            <a:custGeom>
              <a:avLst/>
              <a:gdLst/>
              <a:ahLst/>
              <a:cxnLst/>
              <a:rect l="l" t="t" r="r" b="b"/>
              <a:pathLst>
                <a:path w="3513" h="2825" extrusionOk="0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866250" y="2220425"/>
              <a:ext cx="108600" cy="75500"/>
            </a:xfrm>
            <a:custGeom>
              <a:avLst/>
              <a:gdLst/>
              <a:ahLst/>
              <a:cxnLst/>
              <a:rect l="l" t="t" r="r" b="b"/>
              <a:pathLst>
                <a:path w="4344" h="3020" extrusionOk="0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620425" y="2375175"/>
              <a:ext cx="91525" cy="65950"/>
            </a:xfrm>
            <a:custGeom>
              <a:avLst/>
              <a:gdLst/>
              <a:ahLst/>
              <a:cxnLst/>
              <a:rect l="l" t="t" r="r" b="b"/>
              <a:pathLst>
                <a:path w="3661" h="2638" extrusionOk="0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571500" y="2185225"/>
              <a:ext cx="110225" cy="72125"/>
            </a:xfrm>
            <a:custGeom>
              <a:avLst/>
              <a:gdLst/>
              <a:ahLst/>
              <a:cxnLst/>
              <a:rect l="l" t="t" r="r" b="b"/>
              <a:pathLst>
                <a:path w="4409" h="2885" extrusionOk="0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758450" y="2059975"/>
              <a:ext cx="102400" cy="71400"/>
            </a:xfrm>
            <a:custGeom>
              <a:avLst/>
              <a:gdLst/>
              <a:ahLst/>
              <a:cxnLst/>
              <a:rect l="l" t="t" r="r" b="b"/>
              <a:pathLst>
                <a:path w="4096" h="2856" extrusionOk="0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474200" y="2335625"/>
              <a:ext cx="88100" cy="62525"/>
            </a:xfrm>
            <a:custGeom>
              <a:avLst/>
              <a:gdLst/>
              <a:ahLst/>
              <a:cxnLst/>
              <a:rect l="l" t="t" r="r" b="b"/>
              <a:pathLst>
                <a:path w="3524" h="2501" extrusionOk="0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608800" y="2023775"/>
              <a:ext cx="93075" cy="63850"/>
            </a:xfrm>
            <a:custGeom>
              <a:avLst/>
              <a:gdLst/>
              <a:ahLst/>
              <a:cxnLst/>
              <a:rect l="l" t="t" r="r" b="b"/>
              <a:pathLst>
                <a:path w="3723" h="2554" extrusionOk="0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364525" y="2209500"/>
              <a:ext cx="76800" cy="52900"/>
            </a:xfrm>
            <a:custGeom>
              <a:avLst/>
              <a:gdLst/>
              <a:ahLst/>
              <a:cxnLst/>
              <a:rect l="l" t="t" r="r" b="b"/>
              <a:pathLst>
                <a:path w="3072" h="2116" extrusionOk="0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">
  <p:cSld name="CUSTOM_9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" name="Google Shape;1648;p14"/>
          <p:cNvGrpSpPr/>
          <p:nvPr/>
        </p:nvGrpSpPr>
        <p:grpSpPr>
          <a:xfrm rot="10800000" flipH="1">
            <a:off x="-2094831" y="-848617"/>
            <a:ext cx="6467864" cy="2656239"/>
            <a:chOff x="5619200" y="4458200"/>
            <a:chExt cx="1647150" cy="742900"/>
          </a:xfrm>
        </p:grpSpPr>
        <p:sp>
          <p:nvSpPr>
            <p:cNvPr id="1649" name="Google Shape;1649;p14"/>
            <p:cNvSpPr/>
            <p:nvPr/>
          </p:nvSpPr>
          <p:spPr>
            <a:xfrm>
              <a:off x="5619200" y="4458200"/>
              <a:ext cx="1647150" cy="690850"/>
            </a:xfrm>
            <a:custGeom>
              <a:avLst/>
              <a:gdLst/>
              <a:ahLst/>
              <a:cxnLst/>
              <a:rect l="l" t="t" r="r" b="b"/>
              <a:pathLst>
                <a:path w="65886" h="27634" extrusionOk="0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5706150" y="4536325"/>
              <a:ext cx="1477225" cy="645250"/>
            </a:xfrm>
            <a:custGeom>
              <a:avLst/>
              <a:gdLst/>
              <a:ahLst/>
              <a:cxnLst/>
              <a:rect l="l" t="t" r="r" b="b"/>
              <a:pathLst>
                <a:path w="59089" h="25810" extrusionOk="0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5813125" y="4656950"/>
              <a:ext cx="1320600" cy="525400"/>
            </a:xfrm>
            <a:custGeom>
              <a:avLst/>
              <a:gdLst/>
              <a:ahLst/>
              <a:cxnLst/>
              <a:rect l="l" t="t" r="r" b="b"/>
              <a:pathLst>
                <a:path w="52824" h="21016" extrusionOk="0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5873650" y="4751150"/>
              <a:ext cx="1188750" cy="437925"/>
            </a:xfrm>
            <a:custGeom>
              <a:avLst/>
              <a:gdLst/>
              <a:ahLst/>
              <a:cxnLst/>
              <a:rect l="l" t="t" r="r" b="b"/>
              <a:pathLst>
                <a:path w="47550" h="17517" extrusionOk="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5987550" y="4937050"/>
              <a:ext cx="1010475" cy="264050"/>
            </a:xfrm>
            <a:custGeom>
              <a:avLst/>
              <a:gdLst/>
              <a:ahLst/>
              <a:cxnLst/>
              <a:rect l="l" t="t" r="r" b="b"/>
              <a:pathLst>
                <a:path w="40419" h="10562" extrusionOk="0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14"/>
          <p:cNvGrpSpPr/>
          <p:nvPr/>
        </p:nvGrpSpPr>
        <p:grpSpPr>
          <a:xfrm>
            <a:off x="170572" y="3531890"/>
            <a:ext cx="4519000" cy="2428630"/>
            <a:chOff x="4178350" y="2375050"/>
            <a:chExt cx="938350" cy="515775"/>
          </a:xfrm>
        </p:grpSpPr>
        <p:sp>
          <p:nvSpPr>
            <p:cNvPr id="1655" name="Google Shape;1655;p14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14"/>
          <p:cNvGrpSpPr/>
          <p:nvPr/>
        </p:nvGrpSpPr>
        <p:grpSpPr>
          <a:xfrm rot="-423650">
            <a:off x="-1188125" y="3188595"/>
            <a:ext cx="2662512" cy="2828603"/>
            <a:chOff x="4159600" y="887163"/>
            <a:chExt cx="1265600" cy="1344550"/>
          </a:xfrm>
        </p:grpSpPr>
        <p:sp>
          <p:nvSpPr>
            <p:cNvPr id="1663" name="Google Shape;1663;p14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8" name="Google Shape;1768;p14"/>
          <p:cNvGrpSpPr/>
          <p:nvPr/>
        </p:nvGrpSpPr>
        <p:grpSpPr>
          <a:xfrm rot="-10163243">
            <a:off x="-354404" y="-133329"/>
            <a:ext cx="1386418" cy="2334096"/>
            <a:chOff x="3026750" y="1552825"/>
            <a:chExt cx="1108700" cy="1867600"/>
          </a:xfrm>
        </p:grpSpPr>
        <p:sp>
          <p:nvSpPr>
            <p:cNvPr id="1769" name="Google Shape;1769;p14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14"/>
          <p:cNvGrpSpPr/>
          <p:nvPr/>
        </p:nvGrpSpPr>
        <p:grpSpPr>
          <a:xfrm rot="-10011506">
            <a:off x="8529635" y="-341539"/>
            <a:ext cx="922899" cy="1480674"/>
            <a:chOff x="2402100" y="3854125"/>
            <a:chExt cx="435600" cy="698825"/>
          </a:xfrm>
        </p:grpSpPr>
        <p:sp>
          <p:nvSpPr>
            <p:cNvPr id="1789" name="Google Shape;1789;p14"/>
            <p:cNvSpPr/>
            <p:nvPr/>
          </p:nvSpPr>
          <p:spPr>
            <a:xfrm>
              <a:off x="2438150" y="3861725"/>
              <a:ext cx="380025" cy="675475"/>
            </a:xfrm>
            <a:custGeom>
              <a:avLst/>
              <a:gdLst/>
              <a:ahLst/>
              <a:cxnLst/>
              <a:rect l="l" t="t" r="r" b="b"/>
              <a:pathLst>
                <a:path w="15201" h="27019" extrusionOk="0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>
              <a:off x="2589375" y="3854125"/>
              <a:ext cx="98750" cy="698825"/>
            </a:xfrm>
            <a:custGeom>
              <a:avLst/>
              <a:gdLst/>
              <a:ahLst/>
              <a:cxnLst/>
              <a:rect l="l" t="t" r="r" b="b"/>
              <a:pathLst>
                <a:path w="3950" h="27953" extrusionOk="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>
              <a:off x="2594025" y="3930575"/>
              <a:ext cx="64850" cy="50600"/>
            </a:xfrm>
            <a:custGeom>
              <a:avLst/>
              <a:gdLst/>
              <a:ahLst/>
              <a:cxnLst/>
              <a:rect l="l" t="t" r="r" b="b"/>
              <a:pathLst>
                <a:path w="2594" h="2024" extrusionOk="0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>
              <a:off x="2596625" y="3995425"/>
              <a:ext cx="113900" cy="91325"/>
            </a:xfrm>
            <a:custGeom>
              <a:avLst/>
              <a:gdLst/>
              <a:ahLst/>
              <a:cxnLst/>
              <a:rect l="l" t="t" r="r" b="b"/>
              <a:pathLst>
                <a:path w="4556" h="3653" extrusionOk="0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>
              <a:off x="2596650" y="4053575"/>
              <a:ext cx="154425" cy="142975"/>
            </a:xfrm>
            <a:custGeom>
              <a:avLst/>
              <a:gdLst/>
              <a:ahLst/>
              <a:cxnLst/>
              <a:rect l="l" t="t" r="r" b="b"/>
              <a:pathLst>
                <a:path w="6177" h="5719" extrusionOk="0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>
              <a:off x="2602425" y="4133100"/>
              <a:ext cx="192625" cy="200200"/>
            </a:xfrm>
            <a:custGeom>
              <a:avLst/>
              <a:gdLst/>
              <a:ahLst/>
              <a:cxnLst/>
              <a:rect l="l" t="t" r="r" b="b"/>
              <a:pathLst>
                <a:path w="7705" h="8008" extrusionOk="0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>
              <a:off x="2616775" y="4214150"/>
              <a:ext cx="220925" cy="236875"/>
            </a:xfrm>
            <a:custGeom>
              <a:avLst/>
              <a:gdLst/>
              <a:ahLst/>
              <a:cxnLst/>
              <a:rect l="l" t="t" r="r" b="b"/>
              <a:pathLst>
                <a:path w="8837" h="9475" extrusionOk="0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>
              <a:off x="2529425" y="3901825"/>
              <a:ext cx="70050" cy="50450"/>
            </a:xfrm>
            <a:custGeom>
              <a:avLst/>
              <a:gdLst/>
              <a:ahLst/>
              <a:cxnLst/>
              <a:rect l="l" t="t" r="r" b="b"/>
              <a:pathLst>
                <a:path w="2802" h="2018" extrusionOk="0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>
              <a:off x="2466675" y="3969450"/>
              <a:ext cx="143525" cy="85975"/>
            </a:xfrm>
            <a:custGeom>
              <a:avLst/>
              <a:gdLst/>
              <a:ahLst/>
              <a:cxnLst/>
              <a:rect l="l" t="t" r="r" b="b"/>
              <a:pathLst>
                <a:path w="5741" h="3439" extrusionOk="0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2445125" y="4056150"/>
              <a:ext cx="161975" cy="95425"/>
            </a:xfrm>
            <a:custGeom>
              <a:avLst/>
              <a:gdLst/>
              <a:ahLst/>
              <a:cxnLst/>
              <a:rect l="l" t="t" r="r" b="b"/>
              <a:pathLst>
                <a:path w="6479" h="3817" extrusionOk="0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2403925" y="4174100"/>
              <a:ext cx="206525" cy="108250"/>
            </a:xfrm>
            <a:custGeom>
              <a:avLst/>
              <a:gdLst/>
              <a:ahLst/>
              <a:cxnLst/>
              <a:rect l="l" t="t" r="r" b="b"/>
              <a:pathLst>
                <a:path w="8261" h="4330" extrusionOk="0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2402100" y="4291275"/>
              <a:ext cx="218100" cy="118400"/>
            </a:xfrm>
            <a:custGeom>
              <a:avLst/>
              <a:gdLst/>
              <a:ahLst/>
              <a:cxnLst/>
              <a:rect l="l" t="t" r="r" b="b"/>
              <a:pathLst>
                <a:path w="8724" h="4736" extrusionOk="0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2489225" y="4423675"/>
              <a:ext cx="159525" cy="73725"/>
            </a:xfrm>
            <a:custGeom>
              <a:avLst/>
              <a:gdLst/>
              <a:ahLst/>
              <a:cxnLst/>
              <a:rect l="l" t="t" r="r" b="b"/>
              <a:pathLst>
                <a:path w="6381" h="2949" extrusionOk="0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14"/>
          <p:cNvGrpSpPr/>
          <p:nvPr/>
        </p:nvGrpSpPr>
        <p:grpSpPr>
          <a:xfrm>
            <a:off x="8495813" y="4058044"/>
            <a:ext cx="846716" cy="1493480"/>
            <a:chOff x="2797700" y="3217325"/>
            <a:chExt cx="682725" cy="1204225"/>
          </a:xfrm>
        </p:grpSpPr>
        <p:sp>
          <p:nvSpPr>
            <p:cNvPr id="1803" name="Google Shape;1803;p14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4"/>
          <p:cNvGrpSpPr/>
          <p:nvPr/>
        </p:nvGrpSpPr>
        <p:grpSpPr>
          <a:xfrm rot="10800000">
            <a:off x="7485622" y="-1132524"/>
            <a:ext cx="1010203" cy="1594184"/>
            <a:chOff x="322650" y="2571325"/>
            <a:chExt cx="573100" cy="904450"/>
          </a:xfrm>
        </p:grpSpPr>
        <p:sp>
          <p:nvSpPr>
            <p:cNvPr id="1811" name="Google Shape;1811;p14"/>
            <p:cNvSpPr/>
            <p:nvPr/>
          </p:nvSpPr>
          <p:spPr>
            <a:xfrm>
              <a:off x="423450" y="2666625"/>
              <a:ext cx="95400" cy="131175"/>
            </a:xfrm>
            <a:custGeom>
              <a:avLst/>
              <a:gdLst/>
              <a:ahLst/>
              <a:cxnLst/>
              <a:rect l="l" t="t" r="r" b="b"/>
              <a:pathLst>
                <a:path w="3816" h="5247" extrusionOk="0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510300" y="2571325"/>
              <a:ext cx="155125" cy="237325"/>
            </a:xfrm>
            <a:custGeom>
              <a:avLst/>
              <a:gdLst/>
              <a:ahLst/>
              <a:cxnLst/>
              <a:rect l="l" t="t" r="r" b="b"/>
              <a:pathLst>
                <a:path w="6205" h="949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548300" y="2691425"/>
              <a:ext cx="236550" cy="266900"/>
            </a:xfrm>
            <a:custGeom>
              <a:avLst/>
              <a:gdLst/>
              <a:ahLst/>
              <a:cxnLst/>
              <a:rect l="l" t="t" r="r" b="b"/>
              <a:pathLst>
                <a:path w="9462" h="10676" extrusionOk="0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322650" y="2792325"/>
              <a:ext cx="214050" cy="94475"/>
            </a:xfrm>
            <a:custGeom>
              <a:avLst/>
              <a:gdLst/>
              <a:ahLst/>
              <a:cxnLst/>
              <a:rect l="l" t="t" r="r" b="b"/>
              <a:pathLst>
                <a:path w="8562" h="3779" extrusionOk="0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386225" y="2924175"/>
              <a:ext cx="215625" cy="317975"/>
            </a:xfrm>
            <a:custGeom>
              <a:avLst/>
              <a:gdLst/>
              <a:ahLst/>
              <a:cxnLst/>
              <a:rect l="l" t="t" r="r" b="b"/>
              <a:pathLst>
                <a:path w="8625" h="12719" extrusionOk="0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579325" y="2835775"/>
              <a:ext cx="316425" cy="283075"/>
            </a:xfrm>
            <a:custGeom>
              <a:avLst/>
              <a:gdLst/>
              <a:ahLst/>
              <a:cxnLst/>
              <a:rect l="l" t="t" r="r" b="b"/>
              <a:pathLst>
                <a:path w="12657" h="11323" extrusionOk="0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509000" y="2776025"/>
              <a:ext cx="101375" cy="699750"/>
            </a:xfrm>
            <a:custGeom>
              <a:avLst/>
              <a:gdLst/>
              <a:ahLst/>
              <a:cxnLst/>
              <a:rect l="l" t="t" r="r" b="b"/>
              <a:pathLst>
                <a:path w="4055" h="27990" extrusionOk="0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8" name="Google Shape;1818;p14"/>
          <p:cNvGrpSpPr/>
          <p:nvPr/>
        </p:nvGrpSpPr>
        <p:grpSpPr>
          <a:xfrm>
            <a:off x="2881963" y="715675"/>
            <a:ext cx="700450" cy="636075"/>
            <a:chOff x="3652400" y="3788700"/>
            <a:chExt cx="700450" cy="636075"/>
          </a:xfrm>
        </p:grpSpPr>
        <p:sp>
          <p:nvSpPr>
            <p:cNvPr id="1819" name="Google Shape;1819;p14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14"/>
          <p:cNvSpPr txBox="1">
            <a:spLocks noGrp="1"/>
          </p:cNvSpPr>
          <p:nvPr>
            <p:ph type="body" idx="1"/>
          </p:nvPr>
        </p:nvSpPr>
        <p:spPr>
          <a:xfrm>
            <a:off x="829125" y="2205750"/>
            <a:ext cx="3201900" cy="9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35" name="Google Shape;1835;p14"/>
          <p:cNvSpPr txBox="1">
            <a:spLocks noGrp="1"/>
          </p:cNvSpPr>
          <p:nvPr>
            <p:ph type="title"/>
          </p:nvPr>
        </p:nvSpPr>
        <p:spPr>
          <a:xfrm>
            <a:off x="5319900" y="1757163"/>
            <a:ext cx="3109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5"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1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82" name="Google Shape;2182;p21"/>
          <p:cNvGrpSpPr/>
          <p:nvPr/>
        </p:nvGrpSpPr>
        <p:grpSpPr>
          <a:xfrm rot="10800000" flipH="1">
            <a:off x="5732935" y="-934443"/>
            <a:ext cx="4033310" cy="2216956"/>
            <a:chOff x="4178350" y="2375050"/>
            <a:chExt cx="938350" cy="515775"/>
          </a:xfrm>
        </p:grpSpPr>
        <p:sp>
          <p:nvSpPr>
            <p:cNvPr id="2183" name="Google Shape;2183;p21"/>
            <p:cNvSpPr/>
            <p:nvPr/>
          </p:nvSpPr>
          <p:spPr>
            <a:xfrm>
              <a:off x="4178350" y="2375050"/>
              <a:ext cx="938350" cy="470050"/>
            </a:xfrm>
            <a:custGeom>
              <a:avLst/>
              <a:gdLst/>
              <a:ahLst/>
              <a:cxnLst/>
              <a:rect l="l" t="t" r="r" b="b"/>
              <a:pathLst>
                <a:path w="37534" h="18802" extrusionOk="0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1"/>
            <p:cNvSpPr/>
            <p:nvPr/>
          </p:nvSpPr>
          <p:spPr>
            <a:xfrm>
              <a:off x="4192225" y="2449850"/>
              <a:ext cx="867875" cy="411650"/>
            </a:xfrm>
            <a:custGeom>
              <a:avLst/>
              <a:gdLst/>
              <a:ahLst/>
              <a:cxnLst/>
              <a:rect l="l" t="t" r="r" b="b"/>
              <a:pathLst>
                <a:path w="34715" h="16466" extrusionOk="0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1"/>
            <p:cNvSpPr/>
            <p:nvPr/>
          </p:nvSpPr>
          <p:spPr>
            <a:xfrm>
              <a:off x="4252800" y="2496850"/>
              <a:ext cx="761025" cy="376950"/>
            </a:xfrm>
            <a:custGeom>
              <a:avLst/>
              <a:gdLst/>
              <a:ahLst/>
              <a:cxnLst/>
              <a:rect l="l" t="t" r="r" b="b"/>
              <a:pathLst>
                <a:path w="30441" h="15078" extrusionOk="0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1"/>
            <p:cNvSpPr/>
            <p:nvPr/>
          </p:nvSpPr>
          <p:spPr>
            <a:xfrm>
              <a:off x="4311275" y="2568125"/>
              <a:ext cx="619300" cy="306050"/>
            </a:xfrm>
            <a:custGeom>
              <a:avLst/>
              <a:gdLst/>
              <a:ahLst/>
              <a:cxnLst/>
              <a:rect l="l" t="t" r="r" b="b"/>
              <a:pathLst>
                <a:path w="24772" h="12242" extrusionOk="0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4374000" y="2647325"/>
              <a:ext cx="513325" cy="228750"/>
            </a:xfrm>
            <a:custGeom>
              <a:avLst/>
              <a:gdLst/>
              <a:ahLst/>
              <a:cxnLst/>
              <a:rect l="l" t="t" r="r" b="b"/>
              <a:pathLst>
                <a:path w="20533" h="9150" extrusionOk="0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4437575" y="2724875"/>
              <a:ext cx="345675" cy="156550"/>
            </a:xfrm>
            <a:custGeom>
              <a:avLst/>
              <a:gdLst/>
              <a:ahLst/>
              <a:cxnLst/>
              <a:rect l="l" t="t" r="r" b="b"/>
              <a:pathLst>
                <a:path w="13827" h="6262" extrusionOk="0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4481575" y="2799000"/>
              <a:ext cx="244675" cy="91825"/>
            </a:xfrm>
            <a:custGeom>
              <a:avLst/>
              <a:gdLst/>
              <a:ahLst/>
              <a:cxnLst/>
              <a:rect l="l" t="t" r="r" b="b"/>
              <a:pathLst>
                <a:path w="9787" h="3673" extrusionOk="0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0" name="Google Shape;2190;p21"/>
          <p:cNvSpPr/>
          <p:nvPr/>
        </p:nvSpPr>
        <p:spPr>
          <a:xfrm rot="-7703151" flipH="1">
            <a:off x="7840623" y="450854"/>
            <a:ext cx="1751627" cy="1566062"/>
          </a:xfrm>
          <a:custGeom>
            <a:avLst/>
            <a:gdLst/>
            <a:ahLst/>
            <a:cxnLst/>
            <a:rect l="l" t="t" r="r" b="b"/>
            <a:pathLst>
              <a:path w="44049" h="39391" extrusionOk="0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1" name="Google Shape;2191;p21"/>
          <p:cNvGrpSpPr/>
          <p:nvPr/>
        </p:nvGrpSpPr>
        <p:grpSpPr>
          <a:xfrm rot="-1615319">
            <a:off x="8553687" y="2224632"/>
            <a:ext cx="994894" cy="1675561"/>
            <a:chOff x="3026750" y="1552825"/>
            <a:chExt cx="1108700" cy="1867600"/>
          </a:xfrm>
        </p:grpSpPr>
        <p:sp>
          <p:nvSpPr>
            <p:cNvPr id="2192" name="Google Shape;2192;p21"/>
            <p:cNvSpPr/>
            <p:nvPr/>
          </p:nvSpPr>
          <p:spPr>
            <a:xfrm>
              <a:off x="3517625" y="1552825"/>
              <a:ext cx="235775" cy="558625"/>
            </a:xfrm>
            <a:custGeom>
              <a:avLst/>
              <a:gdLst/>
              <a:ahLst/>
              <a:cxnLst/>
              <a:rect l="l" t="t" r="r" b="b"/>
              <a:pathLst>
                <a:path w="9431" h="22345" extrusionOk="0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3666525" y="1821075"/>
              <a:ext cx="411675" cy="323500"/>
            </a:xfrm>
            <a:custGeom>
              <a:avLst/>
              <a:gdLst/>
              <a:ahLst/>
              <a:cxnLst/>
              <a:rect l="l" t="t" r="r" b="b"/>
              <a:pathLst>
                <a:path w="16467" h="12940" extrusionOk="0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3382700" y="1934550"/>
              <a:ext cx="340975" cy="237375"/>
            </a:xfrm>
            <a:custGeom>
              <a:avLst/>
              <a:gdLst/>
              <a:ahLst/>
              <a:cxnLst/>
              <a:rect l="l" t="t" r="r" b="b"/>
              <a:pathLst>
                <a:path w="13639" h="9495" extrusionOk="0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3696300" y="2037575"/>
              <a:ext cx="439150" cy="352000"/>
            </a:xfrm>
            <a:custGeom>
              <a:avLst/>
              <a:gdLst/>
              <a:ahLst/>
              <a:cxnLst/>
              <a:rect l="l" t="t" r="r" b="b"/>
              <a:pathLst>
                <a:path w="17566" h="14080" extrusionOk="0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3363300" y="2187475"/>
              <a:ext cx="369775" cy="331275"/>
            </a:xfrm>
            <a:custGeom>
              <a:avLst/>
              <a:gdLst/>
              <a:ahLst/>
              <a:cxnLst/>
              <a:rect l="l" t="t" r="r" b="b"/>
              <a:pathLst>
                <a:path w="14791" h="13251" extrusionOk="0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3636250" y="2375375"/>
              <a:ext cx="441475" cy="350150"/>
            </a:xfrm>
            <a:custGeom>
              <a:avLst/>
              <a:gdLst/>
              <a:ahLst/>
              <a:cxnLst/>
              <a:rect l="l" t="t" r="r" b="b"/>
              <a:pathLst>
                <a:path w="17659" h="14006" extrusionOk="0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3266925" y="2664000"/>
              <a:ext cx="420475" cy="134025"/>
            </a:xfrm>
            <a:custGeom>
              <a:avLst/>
              <a:gdLst/>
              <a:ahLst/>
              <a:cxnLst/>
              <a:rect l="l" t="t" r="r" b="b"/>
              <a:pathLst>
                <a:path w="16819" h="5361" extrusionOk="0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3501350" y="2560000"/>
              <a:ext cx="177875" cy="161425"/>
            </a:xfrm>
            <a:custGeom>
              <a:avLst/>
              <a:gdLst/>
              <a:ahLst/>
              <a:cxnLst/>
              <a:rect l="l" t="t" r="r" b="b"/>
              <a:pathLst>
                <a:path w="7115" h="6457" extrusionOk="0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3631300" y="2657975"/>
              <a:ext cx="311325" cy="64150"/>
            </a:xfrm>
            <a:custGeom>
              <a:avLst/>
              <a:gdLst/>
              <a:ahLst/>
              <a:cxnLst/>
              <a:rect l="l" t="t" r="r" b="b"/>
              <a:pathLst>
                <a:path w="12453" h="2566" extrusionOk="0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1"/>
            <p:cNvSpPr/>
            <p:nvPr/>
          </p:nvSpPr>
          <p:spPr>
            <a:xfrm>
              <a:off x="3596925" y="2760425"/>
              <a:ext cx="204875" cy="192375"/>
            </a:xfrm>
            <a:custGeom>
              <a:avLst/>
              <a:gdLst/>
              <a:ahLst/>
              <a:cxnLst/>
              <a:rect l="l" t="t" r="r" b="b"/>
              <a:pathLst>
                <a:path w="8195" h="7695" extrusionOk="0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1"/>
            <p:cNvSpPr/>
            <p:nvPr/>
          </p:nvSpPr>
          <p:spPr>
            <a:xfrm>
              <a:off x="3388900" y="2884800"/>
              <a:ext cx="251650" cy="86400"/>
            </a:xfrm>
            <a:custGeom>
              <a:avLst/>
              <a:gdLst/>
              <a:ahLst/>
              <a:cxnLst/>
              <a:rect l="l" t="t" r="r" b="b"/>
              <a:pathLst>
                <a:path w="10066" h="3456" extrusionOk="0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1"/>
            <p:cNvSpPr/>
            <p:nvPr/>
          </p:nvSpPr>
          <p:spPr>
            <a:xfrm>
              <a:off x="3060100" y="2488550"/>
              <a:ext cx="300900" cy="466975"/>
            </a:xfrm>
            <a:custGeom>
              <a:avLst/>
              <a:gdLst/>
              <a:ahLst/>
              <a:cxnLst/>
              <a:rect l="l" t="t" r="r" b="b"/>
              <a:pathLst>
                <a:path w="12036" h="18679" extrusionOk="0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1"/>
            <p:cNvSpPr/>
            <p:nvPr/>
          </p:nvSpPr>
          <p:spPr>
            <a:xfrm>
              <a:off x="3026750" y="2889000"/>
              <a:ext cx="333600" cy="115875"/>
            </a:xfrm>
            <a:custGeom>
              <a:avLst/>
              <a:gdLst/>
              <a:ahLst/>
              <a:cxnLst/>
              <a:rect l="l" t="t" r="r" b="b"/>
              <a:pathLst>
                <a:path w="13344" h="4635" extrusionOk="0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1"/>
            <p:cNvSpPr/>
            <p:nvPr/>
          </p:nvSpPr>
          <p:spPr>
            <a:xfrm>
              <a:off x="3103525" y="3018500"/>
              <a:ext cx="382200" cy="152775"/>
            </a:xfrm>
            <a:custGeom>
              <a:avLst/>
              <a:gdLst/>
              <a:ahLst/>
              <a:cxnLst/>
              <a:rect l="l" t="t" r="r" b="b"/>
              <a:pathLst>
                <a:path w="15288" h="6111" extrusionOk="0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1"/>
            <p:cNvSpPr/>
            <p:nvPr/>
          </p:nvSpPr>
          <p:spPr>
            <a:xfrm>
              <a:off x="3296100" y="3087275"/>
              <a:ext cx="216125" cy="333150"/>
            </a:xfrm>
            <a:custGeom>
              <a:avLst/>
              <a:gdLst/>
              <a:ahLst/>
              <a:cxnLst/>
              <a:rect l="l" t="t" r="r" b="b"/>
              <a:pathLst>
                <a:path w="8645" h="13326" extrusionOk="0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1"/>
            <p:cNvSpPr/>
            <p:nvPr/>
          </p:nvSpPr>
          <p:spPr>
            <a:xfrm>
              <a:off x="3568025" y="2838900"/>
              <a:ext cx="380325" cy="518525"/>
            </a:xfrm>
            <a:custGeom>
              <a:avLst/>
              <a:gdLst/>
              <a:ahLst/>
              <a:cxnLst/>
              <a:rect l="l" t="t" r="r" b="b"/>
              <a:pathLst>
                <a:path w="15213" h="20741" extrusionOk="0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1"/>
            <p:cNvSpPr/>
            <p:nvPr/>
          </p:nvSpPr>
          <p:spPr>
            <a:xfrm>
              <a:off x="3653750" y="3228600"/>
              <a:ext cx="477550" cy="187900"/>
            </a:xfrm>
            <a:custGeom>
              <a:avLst/>
              <a:gdLst/>
              <a:ahLst/>
              <a:cxnLst/>
              <a:rect l="l" t="t" r="r" b="b"/>
              <a:pathLst>
                <a:path w="19102" h="7516" extrusionOk="0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1"/>
            <p:cNvSpPr/>
            <p:nvPr/>
          </p:nvSpPr>
          <p:spPr>
            <a:xfrm>
              <a:off x="3316825" y="2947825"/>
              <a:ext cx="291075" cy="292850"/>
            </a:xfrm>
            <a:custGeom>
              <a:avLst/>
              <a:gdLst/>
              <a:ahLst/>
              <a:cxnLst/>
              <a:rect l="l" t="t" r="r" b="b"/>
              <a:pathLst>
                <a:path w="11643" h="11714" extrusionOk="0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1"/>
            <p:cNvSpPr/>
            <p:nvPr/>
          </p:nvSpPr>
          <p:spPr>
            <a:xfrm>
              <a:off x="3592850" y="2082700"/>
              <a:ext cx="154350" cy="1167000"/>
            </a:xfrm>
            <a:custGeom>
              <a:avLst/>
              <a:gdLst/>
              <a:ahLst/>
              <a:cxnLst/>
              <a:rect l="l" t="t" r="r" b="b"/>
              <a:pathLst>
                <a:path w="6174" h="46680" extrusionOk="0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21"/>
          <p:cNvGrpSpPr/>
          <p:nvPr/>
        </p:nvGrpSpPr>
        <p:grpSpPr>
          <a:xfrm rot="-1770465">
            <a:off x="7336470" y="3595724"/>
            <a:ext cx="2662548" cy="2828642"/>
            <a:chOff x="4159600" y="887163"/>
            <a:chExt cx="1265600" cy="1344550"/>
          </a:xfrm>
        </p:grpSpPr>
        <p:sp>
          <p:nvSpPr>
            <p:cNvPr id="2212" name="Google Shape;2212;p21"/>
            <p:cNvSpPr/>
            <p:nvPr/>
          </p:nvSpPr>
          <p:spPr>
            <a:xfrm>
              <a:off x="4159600" y="887163"/>
              <a:ext cx="1265600" cy="1344550"/>
            </a:xfrm>
            <a:custGeom>
              <a:avLst/>
              <a:gdLst/>
              <a:ahLst/>
              <a:cxnLst/>
              <a:rect l="l" t="t" r="r" b="b"/>
              <a:pathLst>
                <a:path w="50624" h="53782" extrusionOk="0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1"/>
            <p:cNvSpPr/>
            <p:nvPr/>
          </p:nvSpPr>
          <p:spPr>
            <a:xfrm>
              <a:off x="4735775" y="97803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1"/>
            <p:cNvSpPr/>
            <p:nvPr/>
          </p:nvSpPr>
          <p:spPr>
            <a:xfrm>
              <a:off x="4695450" y="10268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1"/>
            <p:cNvSpPr/>
            <p:nvPr/>
          </p:nvSpPr>
          <p:spPr>
            <a:xfrm>
              <a:off x="4665975" y="1081963"/>
              <a:ext cx="47350" cy="18625"/>
            </a:xfrm>
            <a:custGeom>
              <a:avLst/>
              <a:gdLst/>
              <a:ahLst/>
              <a:cxnLst/>
              <a:rect l="l" t="t" r="r" b="b"/>
              <a:pathLst>
                <a:path w="1894" h="745" extrusionOk="0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1"/>
            <p:cNvSpPr/>
            <p:nvPr/>
          </p:nvSpPr>
          <p:spPr>
            <a:xfrm>
              <a:off x="4713300" y="113623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1"/>
            <p:cNvSpPr/>
            <p:nvPr/>
          </p:nvSpPr>
          <p:spPr>
            <a:xfrm>
              <a:off x="4745850" y="1218438"/>
              <a:ext cx="48900" cy="14775"/>
            </a:xfrm>
            <a:custGeom>
              <a:avLst/>
              <a:gdLst/>
              <a:ahLst/>
              <a:cxnLst/>
              <a:rect l="l" t="t" r="r" b="b"/>
              <a:pathLst>
                <a:path w="1956" h="591" extrusionOk="0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1"/>
            <p:cNvSpPr/>
            <p:nvPr/>
          </p:nvSpPr>
          <p:spPr>
            <a:xfrm>
              <a:off x="4675300" y="1188963"/>
              <a:ext cx="48875" cy="13225"/>
            </a:xfrm>
            <a:custGeom>
              <a:avLst/>
              <a:gdLst/>
              <a:ahLst/>
              <a:cxnLst/>
              <a:rect l="l" t="t" r="r" b="b"/>
              <a:pathLst>
                <a:path w="1955" h="529" extrusionOk="0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1"/>
            <p:cNvSpPr/>
            <p:nvPr/>
          </p:nvSpPr>
          <p:spPr>
            <a:xfrm>
              <a:off x="4790050" y="1182613"/>
              <a:ext cx="27950" cy="15700"/>
            </a:xfrm>
            <a:custGeom>
              <a:avLst/>
              <a:gdLst/>
              <a:ahLst/>
              <a:cxnLst/>
              <a:rect l="l" t="t" r="r" b="b"/>
              <a:pathLst>
                <a:path w="1118" h="628" extrusionOk="0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1"/>
            <p:cNvSpPr/>
            <p:nvPr/>
          </p:nvSpPr>
          <p:spPr>
            <a:xfrm>
              <a:off x="4759825" y="1112213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1"/>
            <p:cNvSpPr/>
            <p:nvPr/>
          </p:nvSpPr>
          <p:spPr>
            <a:xfrm>
              <a:off x="4745850" y="1033113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1"/>
            <p:cNvSpPr/>
            <p:nvPr/>
          </p:nvSpPr>
          <p:spPr>
            <a:xfrm>
              <a:off x="4835825" y="1085838"/>
              <a:ext cx="44225" cy="10875"/>
            </a:xfrm>
            <a:custGeom>
              <a:avLst/>
              <a:gdLst/>
              <a:ahLst/>
              <a:cxnLst/>
              <a:rect l="l" t="t" r="r" b="b"/>
              <a:pathLst>
                <a:path w="1769" h="435" extrusionOk="0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1"/>
            <p:cNvSpPr/>
            <p:nvPr/>
          </p:nvSpPr>
          <p:spPr>
            <a:xfrm>
              <a:off x="4823400" y="1141663"/>
              <a:ext cx="48900" cy="13225"/>
            </a:xfrm>
            <a:custGeom>
              <a:avLst/>
              <a:gdLst/>
              <a:ahLst/>
              <a:cxnLst/>
              <a:rect l="l" t="t" r="r" b="b"/>
              <a:pathLst>
                <a:path w="1956" h="529" extrusionOk="0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1"/>
            <p:cNvSpPr/>
            <p:nvPr/>
          </p:nvSpPr>
          <p:spPr>
            <a:xfrm>
              <a:off x="4817200" y="10199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1"/>
            <p:cNvSpPr/>
            <p:nvPr/>
          </p:nvSpPr>
          <p:spPr>
            <a:xfrm>
              <a:off x="4793950" y="941588"/>
              <a:ext cx="39575" cy="22525"/>
            </a:xfrm>
            <a:custGeom>
              <a:avLst/>
              <a:gdLst/>
              <a:ahLst/>
              <a:cxnLst/>
              <a:rect l="l" t="t" r="r" b="b"/>
              <a:pathLst>
                <a:path w="1583" h="901" extrusionOk="0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1"/>
            <p:cNvSpPr/>
            <p:nvPr/>
          </p:nvSpPr>
          <p:spPr>
            <a:xfrm>
              <a:off x="4736550" y="933063"/>
              <a:ext cx="48100" cy="19425"/>
            </a:xfrm>
            <a:custGeom>
              <a:avLst/>
              <a:gdLst/>
              <a:ahLst/>
              <a:cxnLst/>
              <a:rect l="l" t="t" r="r" b="b"/>
              <a:pathLst>
                <a:path w="1924" h="777" extrusionOk="0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1"/>
            <p:cNvSpPr/>
            <p:nvPr/>
          </p:nvSpPr>
          <p:spPr>
            <a:xfrm>
              <a:off x="4797050" y="130141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1"/>
            <p:cNvSpPr/>
            <p:nvPr/>
          </p:nvSpPr>
          <p:spPr>
            <a:xfrm>
              <a:off x="47730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1"/>
            <p:cNvSpPr/>
            <p:nvPr/>
          </p:nvSpPr>
          <p:spPr>
            <a:xfrm>
              <a:off x="4849000" y="1418513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1"/>
            <p:cNvSpPr/>
            <p:nvPr/>
          </p:nvSpPr>
          <p:spPr>
            <a:xfrm>
              <a:off x="4797050" y="146271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1"/>
            <p:cNvSpPr/>
            <p:nvPr/>
          </p:nvSpPr>
          <p:spPr>
            <a:xfrm>
              <a:off x="4666750" y="1428588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1"/>
            <p:cNvSpPr/>
            <p:nvPr/>
          </p:nvSpPr>
          <p:spPr>
            <a:xfrm>
              <a:off x="4605500" y="1475138"/>
              <a:ext cx="40350" cy="20175"/>
            </a:xfrm>
            <a:custGeom>
              <a:avLst/>
              <a:gdLst/>
              <a:ahLst/>
              <a:cxnLst/>
              <a:rect l="l" t="t" r="r" b="b"/>
              <a:pathLst>
                <a:path w="1614" h="807" extrusionOk="0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1"/>
            <p:cNvSpPr/>
            <p:nvPr/>
          </p:nvSpPr>
          <p:spPr>
            <a:xfrm>
              <a:off x="4523300" y="1526313"/>
              <a:ext cx="49650" cy="12425"/>
            </a:xfrm>
            <a:custGeom>
              <a:avLst/>
              <a:gdLst/>
              <a:ahLst/>
              <a:cxnLst/>
              <a:rect l="l" t="t" r="r" b="b"/>
              <a:pathLst>
                <a:path w="1986" h="497" extrusionOk="0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1"/>
            <p:cNvSpPr/>
            <p:nvPr/>
          </p:nvSpPr>
          <p:spPr>
            <a:xfrm>
              <a:off x="4420150" y="14914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1"/>
            <p:cNvSpPr/>
            <p:nvPr/>
          </p:nvSpPr>
          <p:spPr>
            <a:xfrm>
              <a:off x="4325550" y="1385163"/>
              <a:ext cx="48100" cy="17875"/>
            </a:xfrm>
            <a:custGeom>
              <a:avLst/>
              <a:gdLst/>
              <a:ahLst/>
              <a:cxnLst/>
              <a:rect l="l" t="t" r="r" b="b"/>
              <a:pathLst>
                <a:path w="1924" h="715" extrusionOk="0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1"/>
            <p:cNvSpPr/>
            <p:nvPr/>
          </p:nvSpPr>
          <p:spPr>
            <a:xfrm>
              <a:off x="4386800" y="1437913"/>
              <a:ext cx="40350" cy="20950"/>
            </a:xfrm>
            <a:custGeom>
              <a:avLst/>
              <a:gdLst/>
              <a:ahLst/>
              <a:cxnLst/>
              <a:rect l="l" t="t" r="r" b="b"/>
              <a:pathLst>
                <a:path w="1614" h="838" extrusionOk="0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1"/>
            <p:cNvSpPr/>
            <p:nvPr/>
          </p:nvSpPr>
          <p:spPr>
            <a:xfrm>
              <a:off x="4489950" y="1434813"/>
              <a:ext cx="48875" cy="19400"/>
            </a:xfrm>
            <a:custGeom>
              <a:avLst/>
              <a:gdLst/>
              <a:ahLst/>
              <a:cxnLst/>
              <a:rect l="l" t="t" r="r" b="b"/>
              <a:pathLst>
                <a:path w="1955" h="776" extrusionOk="0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1"/>
            <p:cNvSpPr/>
            <p:nvPr/>
          </p:nvSpPr>
          <p:spPr>
            <a:xfrm>
              <a:off x="4412400" y="13859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1"/>
            <p:cNvSpPr/>
            <p:nvPr/>
          </p:nvSpPr>
          <p:spPr>
            <a:xfrm>
              <a:off x="4390700" y="135106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1"/>
            <p:cNvSpPr/>
            <p:nvPr/>
          </p:nvSpPr>
          <p:spPr>
            <a:xfrm>
              <a:off x="4480650" y="1385163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1"/>
            <p:cNvSpPr/>
            <p:nvPr/>
          </p:nvSpPr>
          <p:spPr>
            <a:xfrm>
              <a:off x="4614800" y="1540263"/>
              <a:ext cx="48100" cy="17100"/>
            </a:xfrm>
            <a:custGeom>
              <a:avLst/>
              <a:gdLst/>
              <a:ahLst/>
              <a:cxnLst/>
              <a:rect l="l" t="t" r="r" b="b"/>
              <a:pathLst>
                <a:path w="1924" h="684" extrusionOk="0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1"/>
            <p:cNvSpPr/>
            <p:nvPr/>
          </p:nvSpPr>
          <p:spPr>
            <a:xfrm>
              <a:off x="4665200" y="15953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1"/>
            <p:cNvSpPr/>
            <p:nvPr/>
          </p:nvSpPr>
          <p:spPr>
            <a:xfrm>
              <a:off x="4699325" y="148366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1"/>
            <p:cNvSpPr/>
            <p:nvPr/>
          </p:nvSpPr>
          <p:spPr>
            <a:xfrm>
              <a:off x="4773775" y="1538713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1"/>
            <p:cNvSpPr/>
            <p:nvPr/>
          </p:nvSpPr>
          <p:spPr>
            <a:xfrm>
              <a:off x="4708625" y="153173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1"/>
            <p:cNvSpPr/>
            <p:nvPr/>
          </p:nvSpPr>
          <p:spPr>
            <a:xfrm>
              <a:off x="4847450" y="1533288"/>
              <a:ext cx="48100" cy="17850"/>
            </a:xfrm>
            <a:custGeom>
              <a:avLst/>
              <a:gdLst/>
              <a:ahLst/>
              <a:cxnLst/>
              <a:rect l="l" t="t" r="r" b="b"/>
              <a:pathLst>
                <a:path w="1924" h="714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1"/>
            <p:cNvSpPr/>
            <p:nvPr/>
          </p:nvSpPr>
          <p:spPr>
            <a:xfrm>
              <a:off x="4893975" y="1486763"/>
              <a:ext cx="48875" cy="17075"/>
            </a:xfrm>
            <a:custGeom>
              <a:avLst/>
              <a:gdLst/>
              <a:ahLst/>
              <a:cxnLst/>
              <a:rect l="l" t="t" r="r" b="b"/>
              <a:pathLst>
                <a:path w="1955" h="683" extrusionOk="0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1"/>
            <p:cNvSpPr/>
            <p:nvPr/>
          </p:nvSpPr>
          <p:spPr>
            <a:xfrm>
              <a:off x="4935075" y="153948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1"/>
            <p:cNvSpPr/>
            <p:nvPr/>
          </p:nvSpPr>
          <p:spPr>
            <a:xfrm>
              <a:off x="5052175" y="1534063"/>
              <a:ext cx="48875" cy="16300"/>
            </a:xfrm>
            <a:custGeom>
              <a:avLst/>
              <a:gdLst/>
              <a:ahLst/>
              <a:cxnLst/>
              <a:rect l="l" t="t" r="r" b="b"/>
              <a:pathLst>
                <a:path w="1955" h="652" extrusionOk="0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1"/>
            <p:cNvSpPr/>
            <p:nvPr/>
          </p:nvSpPr>
          <p:spPr>
            <a:xfrm>
              <a:off x="4990125" y="1492963"/>
              <a:ext cx="45800" cy="11650"/>
            </a:xfrm>
            <a:custGeom>
              <a:avLst/>
              <a:gdLst/>
              <a:ahLst/>
              <a:cxnLst/>
              <a:rect l="l" t="t" r="r" b="b"/>
              <a:pathLst>
                <a:path w="1832" h="466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1"/>
            <p:cNvSpPr/>
            <p:nvPr/>
          </p:nvSpPr>
          <p:spPr>
            <a:xfrm>
              <a:off x="5147550" y="15014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1"/>
            <p:cNvSpPr/>
            <p:nvPr/>
          </p:nvSpPr>
          <p:spPr>
            <a:xfrm>
              <a:off x="5080100" y="1468138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1"/>
            <p:cNvSpPr/>
            <p:nvPr/>
          </p:nvSpPr>
          <p:spPr>
            <a:xfrm>
              <a:off x="5047525" y="1438688"/>
              <a:ext cx="45000" cy="11650"/>
            </a:xfrm>
            <a:custGeom>
              <a:avLst/>
              <a:gdLst/>
              <a:ahLst/>
              <a:cxnLst/>
              <a:rect l="l" t="t" r="r" b="b"/>
              <a:pathLst>
                <a:path w="1800" h="466" extrusionOk="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1"/>
            <p:cNvSpPr/>
            <p:nvPr/>
          </p:nvSpPr>
          <p:spPr>
            <a:xfrm>
              <a:off x="5082425" y="1343288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1"/>
            <p:cNvSpPr/>
            <p:nvPr/>
          </p:nvSpPr>
          <p:spPr>
            <a:xfrm>
              <a:off x="5102575" y="1403788"/>
              <a:ext cx="49650" cy="13975"/>
            </a:xfrm>
            <a:custGeom>
              <a:avLst/>
              <a:gdLst/>
              <a:ahLst/>
              <a:cxnLst/>
              <a:rect l="l" t="t" r="r" b="b"/>
              <a:pathLst>
                <a:path w="1986" h="559" extrusionOk="0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1"/>
            <p:cNvSpPr/>
            <p:nvPr/>
          </p:nvSpPr>
          <p:spPr>
            <a:xfrm>
              <a:off x="5170825" y="1422388"/>
              <a:ext cx="47325" cy="17100"/>
            </a:xfrm>
            <a:custGeom>
              <a:avLst/>
              <a:gdLst/>
              <a:ahLst/>
              <a:cxnLst/>
              <a:rect l="l" t="t" r="r" b="b"/>
              <a:pathLst>
                <a:path w="1893" h="684" extrusionOk="0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1"/>
            <p:cNvSpPr/>
            <p:nvPr/>
          </p:nvSpPr>
          <p:spPr>
            <a:xfrm>
              <a:off x="5211150" y="1368113"/>
              <a:ext cx="47325" cy="17850"/>
            </a:xfrm>
            <a:custGeom>
              <a:avLst/>
              <a:gdLst/>
              <a:ahLst/>
              <a:cxnLst/>
              <a:rect l="l" t="t" r="r" b="b"/>
              <a:pathLst>
                <a:path w="1893" h="714" extrusionOk="0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1"/>
            <p:cNvSpPr/>
            <p:nvPr/>
          </p:nvSpPr>
          <p:spPr>
            <a:xfrm>
              <a:off x="5144450" y="134328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1"/>
            <p:cNvSpPr/>
            <p:nvPr/>
          </p:nvSpPr>
          <p:spPr>
            <a:xfrm>
              <a:off x="5170050" y="13091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1"/>
            <p:cNvSpPr/>
            <p:nvPr/>
          </p:nvSpPr>
          <p:spPr>
            <a:xfrm>
              <a:off x="4761375" y="1715538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1"/>
            <p:cNvSpPr/>
            <p:nvPr/>
          </p:nvSpPr>
          <p:spPr>
            <a:xfrm>
              <a:off x="4726475" y="166123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1"/>
            <p:cNvSpPr/>
            <p:nvPr/>
          </p:nvSpPr>
          <p:spPr>
            <a:xfrm>
              <a:off x="4748950" y="1626338"/>
              <a:ext cx="49675" cy="14000"/>
            </a:xfrm>
            <a:custGeom>
              <a:avLst/>
              <a:gdLst/>
              <a:ahLst/>
              <a:cxnLst/>
              <a:rect l="l" t="t" r="r" b="b"/>
              <a:pathLst>
                <a:path w="1987" h="560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1"/>
            <p:cNvSpPr/>
            <p:nvPr/>
          </p:nvSpPr>
          <p:spPr>
            <a:xfrm>
              <a:off x="4823400" y="1627113"/>
              <a:ext cx="48900" cy="12450"/>
            </a:xfrm>
            <a:custGeom>
              <a:avLst/>
              <a:gdLst/>
              <a:ahLst/>
              <a:cxnLst/>
              <a:rect l="l" t="t" r="r" b="b"/>
              <a:pathLst>
                <a:path w="1956" h="498" extrusionOk="0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1"/>
            <p:cNvSpPr/>
            <p:nvPr/>
          </p:nvSpPr>
          <p:spPr>
            <a:xfrm>
              <a:off x="4826500" y="1686063"/>
              <a:ext cx="48900" cy="15525"/>
            </a:xfrm>
            <a:custGeom>
              <a:avLst/>
              <a:gdLst/>
              <a:ahLst/>
              <a:cxnLst/>
              <a:rect l="l" t="t" r="r" b="b"/>
              <a:pathLst>
                <a:path w="1956" h="621" extrusionOk="0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1"/>
            <p:cNvSpPr/>
            <p:nvPr/>
          </p:nvSpPr>
          <p:spPr>
            <a:xfrm>
              <a:off x="4853650" y="1797738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1"/>
            <p:cNvSpPr/>
            <p:nvPr/>
          </p:nvSpPr>
          <p:spPr>
            <a:xfrm>
              <a:off x="4736550" y="1811688"/>
              <a:ext cx="48100" cy="19400"/>
            </a:xfrm>
            <a:custGeom>
              <a:avLst/>
              <a:gdLst/>
              <a:ahLst/>
              <a:cxnLst/>
              <a:rect l="l" t="t" r="r" b="b"/>
              <a:pathLst>
                <a:path w="1924" h="776" extrusionOk="0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1"/>
            <p:cNvSpPr/>
            <p:nvPr/>
          </p:nvSpPr>
          <p:spPr>
            <a:xfrm>
              <a:off x="4709400" y="1769813"/>
              <a:ext cx="48125" cy="16300"/>
            </a:xfrm>
            <a:custGeom>
              <a:avLst/>
              <a:gdLst/>
              <a:ahLst/>
              <a:cxnLst/>
              <a:rect l="l" t="t" r="r" b="b"/>
              <a:pathLst>
                <a:path w="1925" h="652" extrusionOk="0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1"/>
            <p:cNvSpPr/>
            <p:nvPr/>
          </p:nvSpPr>
          <p:spPr>
            <a:xfrm>
              <a:off x="4789275" y="1773688"/>
              <a:ext cx="48900" cy="14750"/>
            </a:xfrm>
            <a:custGeom>
              <a:avLst/>
              <a:gdLst/>
              <a:ahLst/>
              <a:cxnLst/>
              <a:rect l="l" t="t" r="r" b="b"/>
              <a:pathLst>
                <a:path w="1956" h="590" extrusionOk="0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1"/>
            <p:cNvSpPr/>
            <p:nvPr/>
          </p:nvSpPr>
          <p:spPr>
            <a:xfrm>
              <a:off x="4614800" y="1852788"/>
              <a:ext cx="48100" cy="18625"/>
            </a:xfrm>
            <a:custGeom>
              <a:avLst/>
              <a:gdLst/>
              <a:ahLst/>
              <a:cxnLst/>
              <a:rect l="l" t="t" r="r" b="b"/>
              <a:pathLst>
                <a:path w="1924" h="745" extrusionOk="0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1"/>
            <p:cNvSpPr/>
            <p:nvPr/>
          </p:nvSpPr>
          <p:spPr>
            <a:xfrm>
              <a:off x="4577575" y="17907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1"/>
            <p:cNvSpPr/>
            <p:nvPr/>
          </p:nvSpPr>
          <p:spPr>
            <a:xfrm>
              <a:off x="4478325" y="183651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1"/>
            <p:cNvSpPr/>
            <p:nvPr/>
          </p:nvSpPr>
          <p:spPr>
            <a:xfrm>
              <a:off x="4523300" y="1889238"/>
              <a:ext cx="49650" cy="13200"/>
            </a:xfrm>
            <a:custGeom>
              <a:avLst/>
              <a:gdLst/>
              <a:ahLst/>
              <a:cxnLst/>
              <a:rect l="l" t="t" r="r" b="b"/>
              <a:pathLst>
                <a:path w="1986" h="528" extrusionOk="0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4406200" y="188303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4296850" y="1914038"/>
              <a:ext cx="45000" cy="10900"/>
            </a:xfrm>
            <a:custGeom>
              <a:avLst/>
              <a:gdLst/>
              <a:ahLst/>
              <a:cxnLst/>
              <a:rect l="l" t="t" r="r" b="b"/>
              <a:pathLst>
                <a:path w="1800" h="436" extrusionOk="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4226275" y="1896988"/>
              <a:ext cx="45025" cy="10875"/>
            </a:xfrm>
            <a:custGeom>
              <a:avLst/>
              <a:gdLst/>
              <a:ahLst/>
              <a:cxnLst/>
              <a:rect l="l" t="t" r="r" b="b"/>
              <a:pathLst>
                <a:path w="1801" h="435" extrusionOk="0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4203800" y="184116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4278250" y="1868288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4347250" y="1849688"/>
              <a:ext cx="45025" cy="11650"/>
            </a:xfrm>
            <a:custGeom>
              <a:avLst/>
              <a:gdLst/>
              <a:ahLst/>
              <a:cxnLst/>
              <a:rect l="l" t="t" r="r" b="b"/>
              <a:pathLst>
                <a:path w="1801" h="466" extrusionOk="0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4279025" y="182176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4267375" y="1777563"/>
              <a:ext cx="49675" cy="13975"/>
            </a:xfrm>
            <a:custGeom>
              <a:avLst/>
              <a:gdLst/>
              <a:ahLst/>
              <a:cxnLst/>
              <a:rect l="l" t="t" r="r" b="b"/>
              <a:pathLst>
                <a:path w="1987" h="559" extrusionOk="0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4380600" y="1779113"/>
              <a:ext cx="45775" cy="11650"/>
            </a:xfrm>
            <a:custGeom>
              <a:avLst/>
              <a:gdLst/>
              <a:ahLst/>
              <a:cxnLst/>
              <a:rect l="l" t="t" r="r" b="b"/>
              <a:pathLst>
                <a:path w="1831" h="466" extrusionOk="0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4466675" y="1789188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956" h="684" extrusionOk="0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4412400" y="1831063"/>
              <a:ext cx="48875" cy="14775"/>
            </a:xfrm>
            <a:custGeom>
              <a:avLst/>
              <a:gdLst/>
              <a:ahLst/>
              <a:cxnLst/>
              <a:rect l="l" t="t" r="r" b="b"/>
              <a:pathLst>
                <a:path w="1955" h="591" extrusionOk="0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4500025" y="1963688"/>
              <a:ext cx="48875" cy="12425"/>
            </a:xfrm>
            <a:custGeom>
              <a:avLst/>
              <a:gdLst/>
              <a:ahLst/>
              <a:cxnLst/>
              <a:rect l="l" t="t" r="r" b="b"/>
              <a:pathLst>
                <a:path w="1955" h="497" extrusionOk="0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4376725" y="1952813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4432575" y="1948163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4634975" y="1941188"/>
              <a:ext cx="48875" cy="17100"/>
            </a:xfrm>
            <a:custGeom>
              <a:avLst/>
              <a:gdLst/>
              <a:ahLst/>
              <a:cxnLst/>
              <a:rect l="l" t="t" r="r" b="b"/>
              <a:pathLst>
                <a:path w="1955" h="684" extrusionOk="0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4548100" y="1961363"/>
              <a:ext cx="47350" cy="17075"/>
            </a:xfrm>
            <a:custGeom>
              <a:avLst/>
              <a:gdLst/>
              <a:ahLst/>
              <a:cxnLst/>
              <a:rect l="l" t="t" r="r" b="b"/>
              <a:pathLst>
                <a:path w="1894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4712525" y="1913263"/>
              <a:ext cx="48875" cy="12450"/>
            </a:xfrm>
            <a:custGeom>
              <a:avLst/>
              <a:gdLst/>
              <a:ahLst/>
              <a:cxnLst/>
              <a:rect l="l" t="t" r="r" b="b"/>
              <a:pathLst>
                <a:path w="1955" h="498" extrusionOk="0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4689250" y="1983838"/>
              <a:ext cx="41125" cy="19425"/>
            </a:xfrm>
            <a:custGeom>
              <a:avLst/>
              <a:gdLst/>
              <a:ahLst/>
              <a:cxnLst/>
              <a:rect l="l" t="t" r="r" b="b"/>
              <a:pathLst>
                <a:path w="1645" h="777" extrusionOk="0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4755950" y="200013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4662875" y="2037338"/>
              <a:ext cx="40350" cy="20975"/>
            </a:xfrm>
            <a:custGeom>
              <a:avLst/>
              <a:gdLst/>
              <a:ahLst/>
              <a:cxnLst/>
              <a:rect l="l" t="t" r="r" b="b"/>
              <a:pathLst>
                <a:path w="1614" h="839" extrusionOk="0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4692350" y="2080013"/>
              <a:ext cx="48100" cy="16300"/>
            </a:xfrm>
            <a:custGeom>
              <a:avLst/>
              <a:gdLst/>
              <a:ahLst/>
              <a:cxnLst/>
              <a:rect l="l" t="t" r="r" b="b"/>
              <a:pathLst>
                <a:path w="1924" h="652" extrusionOk="0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4783850" y="2111013"/>
              <a:ext cx="41125" cy="20975"/>
            </a:xfrm>
            <a:custGeom>
              <a:avLst/>
              <a:gdLst/>
              <a:ahLst/>
              <a:cxnLst/>
              <a:rect l="l" t="t" r="r" b="b"/>
              <a:pathLst>
                <a:path w="1645" h="839" extrusionOk="0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4719500" y="2147463"/>
              <a:ext cx="48100" cy="15550"/>
            </a:xfrm>
            <a:custGeom>
              <a:avLst/>
              <a:gdLst/>
              <a:ahLst/>
              <a:cxnLst/>
              <a:rect l="l" t="t" r="r" b="b"/>
              <a:pathLst>
                <a:path w="1924" h="622" extrusionOk="0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4766025" y="2066813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4774550" y="1948938"/>
              <a:ext cx="40350" cy="21750"/>
            </a:xfrm>
            <a:custGeom>
              <a:avLst/>
              <a:gdLst/>
              <a:ahLst/>
              <a:cxnLst/>
              <a:rect l="l" t="t" r="r" b="b"/>
              <a:pathLst>
                <a:path w="1614" h="870" extrusionOk="0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4806350" y="1862088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4918025" y="1922588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4854425" y="1950488"/>
              <a:ext cx="47325" cy="17875"/>
            </a:xfrm>
            <a:custGeom>
              <a:avLst/>
              <a:gdLst/>
              <a:ahLst/>
              <a:cxnLst/>
              <a:rect l="l" t="t" r="r" b="b"/>
              <a:pathLst>
                <a:path w="1893" h="715" extrusionOk="0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4842025" y="1910938"/>
              <a:ext cx="45000" cy="10125"/>
            </a:xfrm>
            <a:custGeom>
              <a:avLst/>
              <a:gdLst/>
              <a:ahLst/>
              <a:cxnLst/>
              <a:rect l="l" t="t" r="r" b="b"/>
              <a:pathLst>
                <a:path w="1800" h="405" extrusionOk="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4921125" y="1854338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5008750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4968425" y="1969113"/>
              <a:ext cx="48875" cy="14750"/>
            </a:xfrm>
            <a:custGeom>
              <a:avLst/>
              <a:gdLst/>
              <a:ahLst/>
              <a:cxnLst/>
              <a:rect l="l" t="t" r="r" b="b"/>
              <a:pathLst>
                <a:path w="1955" h="590" extrusionOk="0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5039000" y="1976863"/>
              <a:ext cx="48875" cy="13975"/>
            </a:xfrm>
            <a:custGeom>
              <a:avLst/>
              <a:gdLst/>
              <a:ahLst/>
              <a:cxnLst/>
              <a:rect l="l" t="t" r="r" b="b"/>
              <a:pathLst>
                <a:path w="1955" h="559" extrusionOk="0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5130500" y="1949713"/>
              <a:ext cx="41125" cy="20200"/>
            </a:xfrm>
            <a:custGeom>
              <a:avLst/>
              <a:gdLst/>
              <a:ahLst/>
              <a:cxnLst/>
              <a:rect l="l" t="t" r="r" b="b"/>
              <a:pathLst>
                <a:path w="1645" h="808" extrusionOk="0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1"/>
            <p:cNvSpPr/>
            <p:nvPr/>
          </p:nvSpPr>
          <p:spPr>
            <a:xfrm>
              <a:off x="5066125" y="1914038"/>
              <a:ext cx="48125" cy="17100"/>
            </a:xfrm>
            <a:custGeom>
              <a:avLst/>
              <a:gdLst/>
              <a:ahLst/>
              <a:cxnLst/>
              <a:rect l="l" t="t" r="r" b="b"/>
              <a:pathLst>
                <a:path w="1925" h="684" extrusionOk="0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1"/>
            <p:cNvSpPr/>
            <p:nvPr/>
          </p:nvSpPr>
          <p:spPr>
            <a:xfrm>
              <a:off x="5116550" y="1860538"/>
              <a:ext cx="48875" cy="16325"/>
            </a:xfrm>
            <a:custGeom>
              <a:avLst/>
              <a:gdLst/>
              <a:ahLst/>
              <a:cxnLst/>
              <a:rect l="l" t="t" r="r" b="b"/>
              <a:pathLst>
                <a:path w="1955" h="653" extrusionOk="0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5188650" y="1829513"/>
              <a:ext cx="45800" cy="11675"/>
            </a:xfrm>
            <a:custGeom>
              <a:avLst/>
              <a:gdLst/>
              <a:ahLst/>
              <a:cxnLst/>
              <a:rect l="l" t="t" r="r" b="b"/>
              <a:pathLst>
                <a:path w="1832" h="467" extrusionOk="0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5237525" y="1794613"/>
              <a:ext cx="48875" cy="14000"/>
            </a:xfrm>
            <a:custGeom>
              <a:avLst/>
              <a:gdLst/>
              <a:ahLst/>
              <a:cxnLst/>
              <a:rect l="l" t="t" r="r" b="b"/>
              <a:pathLst>
                <a:path w="1955" h="560" extrusionOk="0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5303425" y="1806263"/>
              <a:ext cx="45000" cy="10875"/>
            </a:xfrm>
            <a:custGeom>
              <a:avLst/>
              <a:gdLst/>
              <a:ahLst/>
              <a:cxnLst/>
              <a:rect l="l" t="t" r="r" b="b"/>
              <a:pathLst>
                <a:path w="1800" h="435" extrusionOk="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5346075" y="1843488"/>
              <a:ext cx="47325" cy="17075"/>
            </a:xfrm>
            <a:custGeom>
              <a:avLst/>
              <a:gdLst/>
              <a:ahLst/>
              <a:cxnLst/>
              <a:rect l="l" t="t" r="r" b="b"/>
              <a:pathLst>
                <a:path w="1893" h="683" extrusionOk="0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5274750" y="1901638"/>
              <a:ext cx="48875" cy="15550"/>
            </a:xfrm>
            <a:custGeom>
              <a:avLst/>
              <a:gdLst/>
              <a:ahLst/>
              <a:cxnLst/>
              <a:rect l="l" t="t" r="r" b="b"/>
              <a:pathLst>
                <a:path w="1955" h="622" extrusionOk="0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5208050" y="1960588"/>
              <a:ext cx="41125" cy="19400"/>
            </a:xfrm>
            <a:custGeom>
              <a:avLst/>
              <a:gdLst/>
              <a:ahLst/>
              <a:cxnLst/>
              <a:rect l="l" t="t" r="r" b="b"/>
              <a:pathLst>
                <a:path w="1645" h="776" extrusionOk="0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5159975" y="1891563"/>
              <a:ext cx="48875" cy="15525"/>
            </a:xfrm>
            <a:custGeom>
              <a:avLst/>
              <a:gdLst/>
              <a:ahLst/>
              <a:cxnLst/>
              <a:rect l="l" t="t" r="r" b="b"/>
              <a:pathLst>
                <a:path w="1955" h="621" extrusionOk="0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5254575" y="1852013"/>
              <a:ext cx="48875" cy="13200"/>
            </a:xfrm>
            <a:custGeom>
              <a:avLst/>
              <a:gdLst/>
              <a:ahLst/>
              <a:cxnLst/>
              <a:rect l="l" t="t" r="r" b="b"/>
              <a:pathLst>
                <a:path w="1955" h="528" extrusionOk="0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21"/>
          <p:cNvGrpSpPr/>
          <p:nvPr/>
        </p:nvGrpSpPr>
        <p:grpSpPr>
          <a:xfrm rot="-8100000">
            <a:off x="6005905" y="-489798"/>
            <a:ext cx="830250" cy="1464437"/>
            <a:chOff x="2797700" y="3217325"/>
            <a:chExt cx="682725" cy="1204225"/>
          </a:xfrm>
        </p:grpSpPr>
        <p:sp>
          <p:nvSpPr>
            <p:cNvPr id="2318" name="Google Shape;2318;p21"/>
            <p:cNvSpPr/>
            <p:nvPr/>
          </p:nvSpPr>
          <p:spPr>
            <a:xfrm>
              <a:off x="2797700" y="3824925"/>
              <a:ext cx="500825" cy="451000"/>
            </a:xfrm>
            <a:custGeom>
              <a:avLst/>
              <a:gdLst/>
              <a:ahLst/>
              <a:cxnLst/>
              <a:rect l="l" t="t" r="r" b="b"/>
              <a:pathLst>
                <a:path w="20033" h="18040" extrusionOk="0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2799200" y="3824650"/>
              <a:ext cx="633925" cy="527825"/>
            </a:xfrm>
            <a:custGeom>
              <a:avLst/>
              <a:gdLst/>
              <a:ahLst/>
              <a:cxnLst/>
              <a:rect l="l" t="t" r="r" b="b"/>
              <a:pathLst>
                <a:path w="25357" h="21113" extrusionOk="0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3258625" y="3484850"/>
              <a:ext cx="221800" cy="706250"/>
            </a:xfrm>
            <a:custGeom>
              <a:avLst/>
              <a:gdLst/>
              <a:ahLst/>
              <a:cxnLst/>
              <a:rect l="l" t="t" r="r" b="b"/>
              <a:pathLst>
                <a:path w="8872" h="28250" extrusionOk="0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3342800" y="3512850"/>
              <a:ext cx="102725" cy="837725"/>
            </a:xfrm>
            <a:custGeom>
              <a:avLst/>
              <a:gdLst/>
              <a:ahLst/>
              <a:cxnLst/>
              <a:rect l="l" t="t" r="r" b="b"/>
              <a:pathLst>
                <a:path w="4109" h="33509" extrusionOk="0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3139775" y="3858825"/>
              <a:ext cx="334875" cy="562725"/>
            </a:xfrm>
            <a:custGeom>
              <a:avLst/>
              <a:gdLst/>
              <a:ahLst/>
              <a:cxnLst/>
              <a:rect l="l" t="t" r="r" b="b"/>
              <a:pathLst>
                <a:path w="13395" h="22509" extrusionOk="0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2926700" y="3217325"/>
              <a:ext cx="246850" cy="708075"/>
            </a:xfrm>
            <a:custGeom>
              <a:avLst/>
              <a:gdLst/>
              <a:ahLst/>
              <a:cxnLst/>
              <a:rect l="l" t="t" r="r" b="b"/>
              <a:pathLst>
                <a:path w="9874" h="28323" extrusionOk="0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2975275" y="3249325"/>
              <a:ext cx="199675" cy="674700"/>
            </a:xfrm>
            <a:custGeom>
              <a:avLst/>
              <a:gdLst/>
              <a:ahLst/>
              <a:cxnLst/>
              <a:rect l="l" t="t" r="r" b="b"/>
              <a:pathLst>
                <a:path w="7987" h="26988" extrusionOk="0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5" name="Google Shape;2325;p21"/>
          <p:cNvGrpSpPr/>
          <p:nvPr/>
        </p:nvGrpSpPr>
        <p:grpSpPr>
          <a:xfrm>
            <a:off x="7128200" y="417650"/>
            <a:ext cx="700450" cy="636075"/>
            <a:chOff x="3652400" y="3788700"/>
            <a:chExt cx="700450" cy="636075"/>
          </a:xfrm>
        </p:grpSpPr>
        <p:sp>
          <p:nvSpPr>
            <p:cNvPr id="2326" name="Google Shape;2326;p21"/>
            <p:cNvSpPr/>
            <p:nvPr/>
          </p:nvSpPr>
          <p:spPr>
            <a:xfrm>
              <a:off x="3941050" y="3916900"/>
              <a:ext cx="65150" cy="72250"/>
            </a:xfrm>
            <a:custGeom>
              <a:avLst/>
              <a:gdLst/>
              <a:ahLst/>
              <a:cxnLst/>
              <a:rect l="l" t="t" r="r" b="b"/>
              <a:pathLst>
                <a:path w="2606" h="2890" extrusionOk="0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4125850" y="3918850"/>
              <a:ext cx="58725" cy="76325"/>
            </a:xfrm>
            <a:custGeom>
              <a:avLst/>
              <a:gdLst/>
              <a:ahLst/>
              <a:cxnLst/>
              <a:rect l="l" t="t" r="r" b="b"/>
              <a:pathLst>
                <a:path w="2349" h="3053" extrusionOk="0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4000750" y="4053225"/>
              <a:ext cx="75575" cy="74650"/>
            </a:xfrm>
            <a:custGeom>
              <a:avLst/>
              <a:gdLst/>
              <a:ahLst/>
              <a:cxnLst/>
              <a:rect l="l" t="t" r="r" b="b"/>
              <a:pathLst>
                <a:path w="3023" h="2986" extrusionOk="0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3800675" y="4048800"/>
              <a:ext cx="69825" cy="77400"/>
            </a:xfrm>
            <a:custGeom>
              <a:avLst/>
              <a:gdLst/>
              <a:ahLst/>
              <a:cxnLst/>
              <a:rect l="l" t="t" r="r" b="b"/>
              <a:pathLst>
                <a:path w="2793" h="3096" extrusionOk="0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3854875" y="4183625"/>
              <a:ext cx="67575" cy="96850"/>
            </a:xfrm>
            <a:custGeom>
              <a:avLst/>
              <a:gdLst/>
              <a:ahLst/>
              <a:cxnLst/>
              <a:rect l="l" t="t" r="r" b="b"/>
              <a:pathLst>
                <a:path w="2703" h="3874" extrusionOk="0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4105450" y="4181350"/>
              <a:ext cx="54300" cy="88550"/>
            </a:xfrm>
            <a:custGeom>
              <a:avLst/>
              <a:gdLst/>
              <a:ahLst/>
              <a:cxnLst/>
              <a:rect l="l" t="t" r="r" b="b"/>
              <a:pathLst>
                <a:path w="2172" h="3542" extrusionOk="0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4174475" y="4054800"/>
              <a:ext cx="64375" cy="71425"/>
            </a:xfrm>
            <a:custGeom>
              <a:avLst/>
              <a:gdLst/>
              <a:ahLst/>
              <a:cxnLst/>
              <a:rect l="l" t="t" r="r" b="b"/>
              <a:pathLst>
                <a:path w="2575" h="2857" extrusionOk="0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4066675" y="3788700"/>
              <a:ext cx="50425" cy="73275"/>
            </a:xfrm>
            <a:custGeom>
              <a:avLst/>
              <a:gdLst/>
              <a:ahLst/>
              <a:cxnLst/>
              <a:rect l="l" t="t" r="r" b="b"/>
              <a:pathLst>
                <a:path w="2017" h="2931" extrusionOk="0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3819300" y="3848450"/>
              <a:ext cx="66700" cy="75350"/>
            </a:xfrm>
            <a:custGeom>
              <a:avLst/>
              <a:gdLst/>
              <a:ahLst/>
              <a:cxnLst/>
              <a:rect l="l" t="t" r="r" b="b"/>
              <a:pathLst>
                <a:path w="2668" h="3014" extrusionOk="0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4278375" y="3872450"/>
              <a:ext cx="63625" cy="77775"/>
            </a:xfrm>
            <a:custGeom>
              <a:avLst/>
              <a:gdLst/>
              <a:ahLst/>
              <a:cxnLst/>
              <a:rect l="l" t="t" r="r" b="b"/>
              <a:pathLst>
                <a:path w="2545" h="3111" extrusionOk="0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4287675" y="4167850"/>
              <a:ext cx="65175" cy="79700"/>
            </a:xfrm>
            <a:custGeom>
              <a:avLst/>
              <a:gdLst/>
              <a:ahLst/>
              <a:cxnLst/>
              <a:rect l="l" t="t" r="r" b="b"/>
              <a:pathLst>
                <a:path w="2607" h="3188" extrusionOk="0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3652400" y="4192450"/>
              <a:ext cx="73850" cy="83825"/>
            </a:xfrm>
            <a:custGeom>
              <a:avLst/>
              <a:gdLst/>
              <a:ahLst/>
              <a:cxnLst/>
              <a:rect l="l" t="t" r="r" b="b"/>
              <a:pathLst>
                <a:path w="2954" h="3353" extrusionOk="0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3725450" y="4337000"/>
              <a:ext cx="71150" cy="87775"/>
            </a:xfrm>
            <a:custGeom>
              <a:avLst/>
              <a:gdLst/>
              <a:ahLst/>
              <a:cxnLst/>
              <a:rect l="l" t="t" r="r" b="b"/>
              <a:pathLst>
                <a:path w="2846" h="3511" extrusionOk="0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3960575" y="4329600"/>
              <a:ext cx="56500" cy="67600"/>
            </a:xfrm>
            <a:custGeom>
              <a:avLst/>
              <a:gdLst/>
              <a:ahLst/>
              <a:cxnLst/>
              <a:rect l="l" t="t" r="r" b="b"/>
              <a:pathLst>
                <a:path w="2260" h="2704" extrusionOk="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4174850" y="4333225"/>
              <a:ext cx="77200" cy="87325"/>
            </a:xfrm>
            <a:custGeom>
              <a:avLst/>
              <a:gdLst/>
              <a:ahLst/>
              <a:cxnLst/>
              <a:rect l="l" t="t" r="r" b="b"/>
              <a:pathLst>
                <a:path w="3088" h="3493" extrusionOk="0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7" r:id="rId9"/>
    <p:sldLayoutId id="2147483670" r:id="rId10"/>
    <p:sldLayoutId id="2147483672" r:id="rId11"/>
    <p:sldLayoutId id="2147483673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aminiqba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samiqbaal.pmii.web.i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aminiqbaa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samiqbaal.pmii.web.i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linktr.ee/aminiqbaal" TargetMode="External"/><Relationship Id="rId4" Type="http://schemas.openxmlformats.org/officeDocument/2006/relationships/hyperlink" Target="http://samiqbaal.pmii.web.i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5"/>
          <p:cNvSpPr txBox="1">
            <a:spLocks noGrp="1"/>
          </p:cNvSpPr>
          <p:nvPr>
            <p:ph type="ctrTitle"/>
          </p:nvPr>
        </p:nvSpPr>
        <p:spPr>
          <a:xfrm>
            <a:off x="714300" y="671100"/>
            <a:ext cx="7715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dirty="0"/>
              <a:t>MUHAMMAD AMIN IQBAAL ALAM PORTOFOLIO</a:t>
            </a:r>
            <a:endParaRPr sz="4400" dirty="0"/>
          </a:p>
        </p:txBody>
      </p:sp>
      <p:sp>
        <p:nvSpPr>
          <p:cNvPr id="3430" name="Google Shape;3430;p35"/>
          <p:cNvSpPr txBox="1">
            <a:spLocks noGrp="1"/>
          </p:cNvSpPr>
          <p:nvPr>
            <p:ph type="subTitle" idx="1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Here is where your portfolio begins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0" y="3686813"/>
            <a:ext cx="4199447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LOGO 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RESEP EYANG</a:t>
            </a:r>
          </a:p>
        </p:txBody>
      </p:sp>
      <p:pic>
        <p:nvPicPr>
          <p:cNvPr id="3" name="Picture 2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F0EC3D2D-CAC2-EC63-3D90-88D799A2D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2" t="11680" r="15965" b="7402"/>
          <a:stretch/>
        </p:blipFill>
        <p:spPr>
          <a:xfrm>
            <a:off x="950319" y="698923"/>
            <a:ext cx="2664568" cy="3265256"/>
          </a:xfrm>
          <a:prstGeom prst="rect">
            <a:avLst/>
          </a:prstGeom>
        </p:spPr>
      </p:pic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414490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ANGGOTA 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PGI INDRAMAYU</a:t>
            </a:r>
          </a:p>
        </p:txBody>
      </p:sp>
      <p:pic>
        <p:nvPicPr>
          <p:cNvPr id="2" name="Picture 1" descr="A picture containing circle&#10;&#10;Description automatically generated">
            <a:extLst>
              <a:ext uri="{FF2B5EF4-FFF2-40B4-BE49-F238E27FC236}">
                <a16:creationId xmlns:a16="http://schemas.microsoft.com/office/drawing/2014/main" id="{88B860F6-1934-BDB9-3617-C041B86B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900" y="607333"/>
            <a:ext cx="2664568" cy="26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1" y="3432813"/>
            <a:ext cx="3906818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DESAIN JERSEY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PGI INDRAMAYU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391122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DESAIN KAOS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TUBAN APIK</a:t>
            </a:r>
          </a:p>
        </p:txBody>
      </p:sp>
      <p:pic>
        <p:nvPicPr>
          <p:cNvPr id="4" name="Picture 3" descr="A person wearing a black shirt&#10;&#10;Description automatically generated with low confidence">
            <a:extLst>
              <a:ext uri="{FF2B5EF4-FFF2-40B4-BE49-F238E27FC236}">
                <a16:creationId xmlns:a16="http://schemas.microsoft.com/office/drawing/2014/main" id="{62DE8CF9-D9CF-CBCD-F53A-770A51FA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0" y="1035041"/>
            <a:ext cx="3906818" cy="2593583"/>
          </a:xfrm>
          <a:prstGeom prst="rect">
            <a:avLst/>
          </a:prstGeom>
        </p:spPr>
      </p:pic>
      <p:pic>
        <p:nvPicPr>
          <p:cNvPr id="7" name="Picture 6" descr="A picture containing work-clothing&#10;&#10;Description automatically generated">
            <a:extLst>
              <a:ext uri="{FF2B5EF4-FFF2-40B4-BE49-F238E27FC236}">
                <a16:creationId xmlns:a16="http://schemas.microsoft.com/office/drawing/2014/main" id="{94959658-F24A-1A47-B0AB-15D68EA5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40" y="280565"/>
            <a:ext cx="3063020" cy="30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3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1" y="3432813"/>
            <a:ext cx="3906818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APLIKASI MOBILE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KAMPUS ITATS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391122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PORTOFOLIO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MAHASISWA / PRIBADI</a:t>
            </a:r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E10695C-76F1-F591-B92D-73F6AC75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861063"/>
            <a:ext cx="3648091" cy="2571750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3E7B377-8D6D-252E-6A84-F003B1538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r="7703"/>
          <a:stretch/>
        </p:blipFill>
        <p:spPr>
          <a:xfrm rot="16200000">
            <a:off x="5541998" y="339522"/>
            <a:ext cx="3161195" cy="27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6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1" y="3432813"/>
            <a:ext cx="3906818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LOGO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LINGKARAN KOPI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391122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UCAPAN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AQIQAH ANAK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32B1589-5C16-9343-91AE-E1B9F608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3" y="1083310"/>
            <a:ext cx="3611880" cy="2529840"/>
          </a:xfrm>
          <a:prstGeom prst="rect">
            <a:avLst/>
          </a:prstGeom>
        </p:spPr>
      </p:pic>
      <p:pic>
        <p:nvPicPr>
          <p:cNvPr id="7" name="Picture 6" descr="A cup of coffee&#10;&#10;Description automatically generated with medium confidence">
            <a:extLst>
              <a:ext uri="{FF2B5EF4-FFF2-40B4-BE49-F238E27FC236}">
                <a16:creationId xmlns:a16="http://schemas.microsoft.com/office/drawing/2014/main" id="{2EDE23C4-4E30-ADA1-A56F-9F37FAB4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792735"/>
            <a:ext cx="2326640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1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5095461" y="3432813"/>
            <a:ext cx="3906818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LOGO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LINGKARAN KOPI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182880" y="391122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UCAPAN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AQIQAH ANAK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32B1589-5C16-9343-91AE-E1B9F608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3" y="1083310"/>
            <a:ext cx="3611880" cy="2529840"/>
          </a:xfrm>
          <a:prstGeom prst="rect">
            <a:avLst/>
          </a:prstGeom>
        </p:spPr>
      </p:pic>
      <p:pic>
        <p:nvPicPr>
          <p:cNvPr id="7" name="Picture 6" descr="A cup of coffee&#10;&#10;Description automatically generated with medium confidence">
            <a:extLst>
              <a:ext uri="{FF2B5EF4-FFF2-40B4-BE49-F238E27FC236}">
                <a16:creationId xmlns:a16="http://schemas.microsoft.com/office/drawing/2014/main" id="{2EDE23C4-4E30-ADA1-A56F-9F37FAB4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792735"/>
            <a:ext cx="2326640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BANNER PP. USHULUL HIKMAH </a:t>
            </a:r>
            <a:br>
              <a:rPr lang="id-ID" sz="2800" dirty="0">
                <a:solidFill>
                  <a:schemeClr val="tx2"/>
                </a:solidFill>
              </a:rPr>
            </a:br>
            <a:r>
              <a:rPr lang="id-ID" sz="2800" dirty="0">
                <a:solidFill>
                  <a:schemeClr val="tx2"/>
                </a:solidFill>
              </a:rPr>
              <a:t>AL-IBROHIMI MANYAR</a:t>
            </a:r>
            <a:endParaRPr lang="id-ID" dirty="0"/>
          </a:p>
        </p:txBody>
      </p:sp>
      <p:pic>
        <p:nvPicPr>
          <p:cNvPr id="6" name="Picture 5" descr="A screenshot of a text message&#10;&#10;Description automatically generated with low confidence">
            <a:extLst>
              <a:ext uri="{FF2B5EF4-FFF2-40B4-BE49-F238E27FC236}">
                <a16:creationId xmlns:a16="http://schemas.microsoft.com/office/drawing/2014/main" id="{163E3E8F-2A03-C12E-063F-A4678767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15" y="1170866"/>
            <a:ext cx="2231287" cy="3880035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1476E00-BB44-C6B0-A032-420F5912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788" y="1263465"/>
            <a:ext cx="1418898" cy="3546194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8516A0D-21CF-F1D1-70C6-5BB52395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88" y="1747776"/>
            <a:ext cx="2766906" cy="23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8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BANNER DEPO AIR MINUM ISI </a:t>
            </a:r>
            <a:br>
              <a:rPr lang="id-ID" sz="2800" dirty="0">
                <a:solidFill>
                  <a:schemeClr val="tx2"/>
                </a:solidFill>
              </a:rPr>
            </a:br>
            <a:r>
              <a:rPr lang="id-ID" sz="2800" dirty="0">
                <a:solidFill>
                  <a:schemeClr val="tx2"/>
                </a:solidFill>
              </a:rPr>
              <a:t>ULANG TIRTA AISY 2</a:t>
            </a:r>
            <a:endParaRPr lang="id-ID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ECB476B-4D0A-D2C2-89A1-CAF742C0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7" y="1810961"/>
            <a:ext cx="7639291" cy="19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71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BANNER STAIDA GRESIK</a:t>
            </a:r>
            <a:endParaRPr lang="id-ID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8E92049-9619-DEE7-372B-8CA972B2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1" y="1576098"/>
            <a:ext cx="7280476" cy="24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4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BANNER PAGAR NUSA GRESIK</a:t>
            </a:r>
            <a:endParaRPr lang="id-ID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0F5EE44-C263-50CA-26B9-C0933518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2" y="1460507"/>
            <a:ext cx="6771190" cy="27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3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06B5-D99D-6C5D-E9CC-3CFB3B4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0" y="200310"/>
            <a:ext cx="8520600" cy="572700"/>
          </a:xfrm>
        </p:spPr>
        <p:txBody>
          <a:bodyPr/>
          <a:lstStyle/>
          <a:p>
            <a:pPr marL="0" indent="0"/>
            <a:r>
              <a:rPr lang="id-ID" sz="2800" dirty="0">
                <a:solidFill>
                  <a:schemeClr val="tx2"/>
                </a:solidFill>
              </a:rPr>
              <a:t>MODUL PGMI STAIDA GRESIK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982C6-17F8-3D0E-3B2F-EEC0342E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22" y="773010"/>
            <a:ext cx="3039492" cy="431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1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37"/>
          <p:cNvSpPr txBox="1">
            <a:spLocks noGrp="1"/>
          </p:cNvSpPr>
          <p:nvPr>
            <p:ph type="title" idx="2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2" name="Google Shape;3442;p37"/>
          <p:cNvSpPr txBox="1">
            <a:spLocks noGrp="1"/>
          </p:cNvSpPr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3444" name="Google Shape;3444;p37"/>
          <p:cNvSpPr txBox="1">
            <a:spLocks noGrp="1"/>
          </p:cNvSpPr>
          <p:nvPr>
            <p:ph type="title" idx="3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MY EXPERIENCE</a:t>
            </a:r>
          </a:p>
        </p:txBody>
      </p:sp>
      <p:sp>
        <p:nvSpPr>
          <p:cNvPr id="3445" name="Google Shape;3445;p37"/>
          <p:cNvSpPr txBox="1">
            <a:spLocks noGrp="1"/>
          </p:cNvSpPr>
          <p:nvPr>
            <p:ph type="title" idx="4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47" name="Google Shape;3447;p37"/>
          <p:cNvSpPr txBox="1">
            <a:spLocks noGrp="1"/>
          </p:cNvSpPr>
          <p:nvPr>
            <p:ph type="title" idx="6"/>
          </p:nvPr>
        </p:nvSpPr>
        <p:spPr>
          <a:xfrm>
            <a:off x="3078750" y="3274675"/>
            <a:ext cx="2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MY PORTOFOLIO</a:t>
            </a:r>
            <a:endParaRPr dirty="0"/>
          </a:p>
        </p:txBody>
      </p:sp>
      <p:sp>
        <p:nvSpPr>
          <p:cNvPr id="3448" name="Google Shape;3448;p37"/>
          <p:cNvSpPr txBox="1">
            <a:spLocks noGrp="1"/>
          </p:cNvSpPr>
          <p:nvPr>
            <p:ph type="title" idx="7"/>
          </p:nvPr>
        </p:nvSpPr>
        <p:spPr>
          <a:xfrm>
            <a:off x="3267000" y="2444775"/>
            <a:ext cx="2610000" cy="9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58"/>
          <p:cNvSpPr txBox="1">
            <a:spLocks noGrp="1"/>
          </p:cNvSpPr>
          <p:nvPr>
            <p:ph type="title"/>
          </p:nvPr>
        </p:nvSpPr>
        <p:spPr>
          <a:xfrm>
            <a:off x="714300" y="7743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3889" name="Google Shape;3889;p58"/>
          <p:cNvSpPr txBox="1">
            <a:spLocks noGrp="1"/>
          </p:cNvSpPr>
          <p:nvPr>
            <p:ph type="subTitle" idx="1"/>
          </p:nvPr>
        </p:nvSpPr>
        <p:spPr>
          <a:xfrm>
            <a:off x="4027990" y="1495425"/>
            <a:ext cx="4401710" cy="1735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have any questions?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Iqbaal.project86@gmail.com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085156964141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@panggilsayaiqbaal / iqbaal_project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i="1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@aminiqbaal | Linktree</a:t>
            </a:r>
            <a:endParaRPr lang="id-ID" i="1" u="sng" dirty="0">
              <a:solidFill>
                <a:srgbClr val="0070C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i="1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Muhammad Amin Iqbaal Alam (pmii.web.id)</a:t>
            </a:r>
            <a:endParaRPr lang="en-US" i="1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p59"/>
          <p:cNvSpPr txBox="1">
            <a:spLocks noGrp="1"/>
          </p:cNvSpPr>
          <p:nvPr>
            <p:ph type="title"/>
          </p:nvPr>
        </p:nvSpPr>
        <p:spPr>
          <a:xfrm>
            <a:off x="714300" y="-2249075"/>
            <a:ext cx="3592500" cy="44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96" name="Google Shape;3896;p59"/>
          <p:cNvSpPr txBox="1">
            <a:spLocks noGrp="1"/>
          </p:cNvSpPr>
          <p:nvPr>
            <p:ph type="subTitle" idx="1"/>
          </p:nvPr>
        </p:nvSpPr>
        <p:spPr>
          <a:xfrm>
            <a:off x="714300" y="4354075"/>
            <a:ext cx="32481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534844"/>
                </a:solidFill>
              </a:rPr>
              <a:t>Please keep this slide for attribution</a:t>
            </a:r>
            <a:endParaRPr sz="11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B63DFB-B1FE-75C9-2A63-E970B383AA04}"/>
              </a:ext>
            </a:extLst>
          </p:cNvPr>
          <p:cNvSpPr/>
          <p:nvPr/>
        </p:nvSpPr>
        <p:spPr>
          <a:xfrm>
            <a:off x="714300" y="3703320"/>
            <a:ext cx="3491940" cy="9897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Google Shape;3895;p59">
            <a:extLst>
              <a:ext uri="{FF2B5EF4-FFF2-40B4-BE49-F238E27FC236}">
                <a16:creationId xmlns:a16="http://schemas.microsoft.com/office/drawing/2014/main" id="{7008ED6B-7306-FBB1-945B-A7259E4413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375" y="2306638"/>
            <a:ext cx="3248025" cy="1764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have any questions?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Iqbaal.project86@gmail.com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085156964141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@panggilsayaiqbaal / iqbaal_project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i="1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@aminiqbaal | Linktree</a:t>
            </a:r>
            <a:endParaRPr lang="id-ID" i="1" u="sng" dirty="0">
              <a:solidFill>
                <a:srgbClr val="0070C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i="1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Muhammad Amin Iqbaal Alam (pmii.web.id)</a:t>
            </a:r>
            <a:endParaRPr lang="en-US" i="1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38"/>
          <p:cNvSpPr txBox="1">
            <a:spLocks noGrp="1"/>
          </p:cNvSpPr>
          <p:nvPr>
            <p:ph type="title"/>
          </p:nvPr>
        </p:nvSpPr>
        <p:spPr>
          <a:xfrm>
            <a:off x="1504950" y="1095300"/>
            <a:ext cx="6134100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01. ABOUT ME</a:t>
            </a:r>
            <a:endParaRPr dirty="0"/>
          </a:p>
        </p:txBody>
      </p:sp>
      <p:sp>
        <p:nvSpPr>
          <p:cNvPr id="3458" name="Google Shape;3458;p38"/>
          <p:cNvSpPr txBox="1">
            <a:spLocks noGrp="1"/>
          </p:cNvSpPr>
          <p:nvPr>
            <p:ph type="subTitle" idx="1"/>
          </p:nvPr>
        </p:nvSpPr>
        <p:spPr>
          <a:xfrm>
            <a:off x="1245675" y="2045950"/>
            <a:ext cx="6652650" cy="2079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Saya lulusan dari Fakultas Ilmu Komputer Universitas Brawijaya. Saya seorang web programmer berpengalaman selama 2 tahun bekerja. Fokus kerja saya adalah Front End Developer dengan Framework Laravel dan CodeIgniter. Saya seorang yang pekerja keras, ingin belajar hal baru tentang IT.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40"/>
          <p:cNvSpPr txBox="1">
            <a:spLocks noGrp="1"/>
          </p:cNvSpPr>
          <p:nvPr>
            <p:ph type="title"/>
          </p:nvPr>
        </p:nvSpPr>
        <p:spPr>
          <a:xfrm>
            <a:off x="971155" y="1541804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DAFTAR RIWAYAT HIDUP</a:t>
            </a:r>
            <a:endParaRPr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436B86D3-8DFB-B574-D79A-B3BF006D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060" y="254434"/>
            <a:ext cx="3278025" cy="46346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56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SKILLS</a:t>
            </a:r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3CAB224-DA8E-ACF8-9E64-962797051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7189518"/>
              </p:ext>
            </p:extLst>
          </p:nvPr>
        </p:nvGraphicFramePr>
        <p:xfrm>
          <a:off x="2438550" y="1016850"/>
          <a:ext cx="5882490" cy="402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368FFE-DAFE-3E73-D188-CD4269590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7" t="5006" r="6028" b="2931"/>
          <a:stretch/>
        </p:blipFill>
        <p:spPr>
          <a:xfrm>
            <a:off x="4190999" y="1463650"/>
            <a:ext cx="3972105" cy="2117750"/>
          </a:xfrm>
          <a:prstGeom prst="rect">
            <a:avLst/>
          </a:prstGeom>
        </p:spPr>
      </p:pic>
      <p:sp>
        <p:nvSpPr>
          <p:cNvPr id="3727" name="Google Shape;3727;p49"/>
          <p:cNvSpPr/>
          <p:nvPr/>
        </p:nvSpPr>
        <p:spPr>
          <a:xfrm>
            <a:off x="4130024" y="1336650"/>
            <a:ext cx="4152915" cy="3517290"/>
          </a:xfrm>
          <a:custGeom>
            <a:avLst/>
            <a:gdLst/>
            <a:ahLst/>
            <a:cxnLst/>
            <a:rect l="l" t="t" r="r" b="b"/>
            <a:pathLst>
              <a:path w="136985" h="109230" extrusionOk="0">
                <a:moveTo>
                  <a:pt x="130648" y="5124"/>
                </a:moveTo>
                <a:lnTo>
                  <a:pt x="130648" y="75445"/>
                </a:lnTo>
                <a:lnTo>
                  <a:pt x="5722" y="75445"/>
                </a:lnTo>
                <a:lnTo>
                  <a:pt x="5722" y="5124"/>
                </a:lnTo>
                <a:close/>
                <a:moveTo>
                  <a:pt x="4219" y="1"/>
                </a:moveTo>
                <a:cubicBezTo>
                  <a:pt x="2029" y="1"/>
                  <a:pt x="1" y="1358"/>
                  <a:pt x="1" y="3622"/>
                </a:cubicBezTo>
                <a:lnTo>
                  <a:pt x="1" y="81239"/>
                </a:lnTo>
                <a:lnTo>
                  <a:pt x="1" y="88861"/>
                </a:lnTo>
                <a:lnTo>
                  <a:pt x="1" y="89314"/>
                </a:lnTo>
                <a:cubicBezTo>
                  <a:pt x="1" y="91504"/>
                  <a:pt x="2029" y="93550"/>
                  <a:pt x="4219" y="93550"/>
                </a:cubicBezTo>
                <a:lnTo>
                  <a:pt x="54769" y="93550"/>
                </a:lnTo>
                <a:cubicBezTo>
                  <a:pt x="54769" y="93550"/>
                  <a:pt x="54679" y="98602"/>
                  <a:pt x="52723" y="101915"/>
                </a:cubicBezTo>
                <a:cubicBezTo>
                  <a:pt x="52506" y="102295"/>
                  <a:pt x="52198" y="102675"/>
                  <a:pt x="51890" y="102965"/>
                </a:cubicBezTo>
                <a:cubicBezTo>
                  <a:pt x="51057" y="103870"/>
                  <a:pt x="50080" y="104776"/>
                  <a:pt x="49247" y="105536"/>
                </a:cubicBezTo>
                <a:cubicBezTo>
                  <a:pt x="47672" y="106966"/>
                  <a:pt x="46767" y="108107"/>
                  <a:pt x="48577" y="108632"/>
                </a:cubicBezTo>
                <a:cubicBezTo>
                  <a:pt x="49247" y="109012"/>
                  <a:pt x="50388" y="109229"/>
                  <a:pt x="52343" y="109229"/>
                </a:cubicBezTo>
                <a:lnTo>
                  <a:pt x="85620" y="109229"/>
                </a:lnTo>
                <a:cubicBezTo>
                  <a:pt x="88934" y="109229"/>
                  <a:pt x="90147" y="108940"/>
                  <a:pt x="90147" y="107727"/>
                </a:cubicBezTo>
                <a:cubicBezTo>
                  <a:pt x="90219" y="106821"/>
                  <a:pt x="87811" y="104776"/>
                  <a:pt x="86073" y="102965"/>
                </a:cubicBezTo>
                <a:cubicBezTo>
                  <a:pt x="85620" y="102603"/>
                  <a:pt x="85313" y="102060"/>
                  <a:pt x="85005" y="101535"/>
                </a:cubicBezTo>
                <a:lnTo>
                  <a:pt x="84552" y="101535"/>
                </a:lnTo>
                <a:cubicBezTo>
                  <a:pt x="82742" y="98221"/>
                  <a:pt x="82669" y="93550"/>
                  <a:pt x="82669" y="93550"/>
                </a:cubicBezTo>
                <a:lnTo>
                  <a:pt x="132531" y="93550"/>
                </a:lnTo>
                <a:cubicBezTo>
                  <a:pt x="134794" y="93550"/>
                  <a:pt x="136985" y="91504"/>
                  <a:pt x="136985" y="89314"/>
                </a:cubicBezTo>
                <a:lnTo>
                  <a:pt x="136985" y="88861"/>
                </a:lnTo>
                <a:lnTo>
                  <a:pt x="136985" y="81239"/>
                </a:lnTo>
                <a:lnTo>
                  <a:pt x="136985" y="3622"/>
                </a:lnTo>
                <a:cubicBezTo>
                  <a:pt x="136985" y="1358"/>
                  <a:pt x="134794" y="1"/>
                  <a:pt x="1325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49"/>
          <p:cNvSpPr txBox="1">
            <a:spLocks noGrp="1"/>
          </p:cNvSpPr>
          <p:nvPr>
            <p:ph type="title"/>
          </p:nvPr>
        </p:nvSpPr>
        <p:spPr>
          <a:xfrm>
            <a:off x="714300" y="15652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VISIT MY WEB!</a:t>
            </a:r>
            <a:endParaRPr dirty="0"/>
          </a:p>
        </p:txBody>
      </p:sp>
      <p:sp>
        <p:nvSpPr>
          <p:cNvPr id="3730" name="Google Shape;3730;p49"/>
          <p:cNvSpPr txBox="1">
            <a:spLocks noGrp="1"/>
          </p:cNvSpPr>
          <p:nvPr>
            <p:ph type="body" idx="1"/>
          </p:nvPr>
        </p:nvSpPr>
        <p:spPr>
          <a:xfrm>
            <a:off x="714300" y="2399250"/>
            <a:ext cx="2808000" cy="25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Muhammad Amin Iqbaal Alam (pmii.web.id)</a:t>
            </a:r>
            <a:endParaRPr lang="id-ID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@aminiqbaal | Linktree</a:t>
            </a:r>
            <a:endParaRPr b="1" i="1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48"/>
          <p:cNvSpPr txBox="1">
            <a:spLocks noGrp="1"/>
          </p:cNvSpPr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02. MY </a:t>
            </a:r>
            <a:r>
              <a:rPr lang="en" dirty="0"/>
              <a:t>EXPERIENCE</a:t>
            </a:r>
            <a:endParaRPr dirty="0"/>
          </a:p>
        </p:txBody>
      </p:sp>
      <p:cxnSp>
        <p:nvCxnSpPr>
          <p:cNvPr id="3705" name="Google Shape;3705;p48"/>
          <p:cNvCxnSpPr/>
          <p:nvPr/>
        </p:nvCxnSpPr>
        <p:spPr>
          <a:xfrm>
            <a:off x="7316175" y="1877850"/>
            <a:ext cx="0" cy="4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06" name="Google Shape;3706;p48"/>
          <p:cNvCxnSpPr/>
          <p:nvPr/>
        </p:nvCxnSpPr>
        <p:spPr>
          <a:xfrm>
            <a:off x="4572000" y="1877850"/>
            <a:ext cx="0" cy="4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07" name="Google Shape;3707;p48"/>
          <p:cNvCxnSpPr>
            <a:stCxn id="3708" idx="2"/>
            <a:endCxn id="3709" idx="0"/>
          </p:cNvCxnSpPr>
          <p:nvPr/>
        </p:nvCxnSpPr>
        <p:spPr>
          <a:xfrm>
            <a:off x="1827825" y="1877850"/>
            <a:ext cx="0" cy="4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09" name="Google Shape;3709;p48"/>
          <p:cNvSpPr txBox="1">
            <a:spLocks noGrp="1"/>
          </p:cNvSpPr>
          <p:nvPr>
            <p:ph type="title" idx="4294967295"/>
          </p:nvPr>
        </p:nvSpPr>
        <p:spPr>
          <a:xfrm>
            <a:off x="739275" y="237350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/>
              <a:t>PT. AVEMEDIA NUSANTARA</a:t>
            </a:r>
            <a:endParaRPr sz="1600" b="1" dirty="0"/>
          </a:p>
        </p:txBody>
      </p:sp>
      <p:sp>
        <p:nvSpPr>
          <p:cNvPr id="3710" name="Google Shape;3710;p48"/>
          <p:cNvSpPr txBox="1">
            <a:spLocks noGrp="1"/>
          </p:cNvSpPr>
          <p:nvPr>
            <p:ph type="subTitle" idx="4294967295"/>
          </p:nvPr>
        </p:nvSpPr>
        <p:spPr>
          <a:xfrm>
            <a:off x="837374" y="2883802"/>
            <a:ext cx="198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300" dirty="0"/>
              <a:t>P</a:t>
            </a:r>
            <a:r>
              <a:rPr lang="id-ID" sz="1300" dirty="0"/>
              <a:t>rogrammer &amp; Graphics Design</a:t>
            </a:r>
          </a:p>
        </p:txBody>
      </p:sp>
      <p:sp>
        <p:nvSpPr>
          <p:cNvPr id="3711" name="Google Shape;3711;p48"/>
          <p:cNvSpPr txBox="1">
            <a:spLocks noGrp="1"/>
          </p:cNvSpPr>
          <p:nvPr>
            <p:ph type="title" idx="4294967295"/>
          </p:nvPr>
        </p:nvSpPr>
        <p:spPr>
          <a:xfrm>
            <a:off x="3497486" y="237350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/>
              <a:t>CV. PASTIJADI</a:t>
            </a:r>
            <a:endParaRPr sz="1600" b="1" dirty="0"/>
          </a:p>
        </p:txBody>
      </p:sp>
      <p:sp>
        <p:nvSpPr>
          <p:cNvPr id="3712" name="Google Shape;3712;p48"/>
          <p:cNvSpPr txBox="1">
            <a:spLocks noGrp="1"/>
          </p:cNvSpPr>
          <p:nvPr>
            <p:ph type="subTitle" idx="4294967295"/>
          </p:nvPr>
        </p:nvSpPr>
        <p:spPr>
          <a:xfrm>
            <a:off x="3595572" y="2736800"/>
            <a:ext cx="198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300" dirty="0"/>
              <a:t>Programmer, UI/UX, Quality Engineer</a:t>
            </a:r>
          </a:p>
        </p:txBody>
      </p:sp>
      <p:sp>
        <p:nvSpPr>
          <p:cNvPr id="3713" name="Google Shape;3713;p48"/>
          <p:cNvSpPr txBox="1">
            <a:spLocks noGrp="1"/>
          </p:cNvSpPr>
          <p:nvPr>
            <p:ph type="title" idx="4294967295"/>
          </p:nvPr>
        </p:nvSpPr>
        <p:spPr>
          <a:xfrm>
            <a:off x="6255673" y="237350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/>
              <a:t>GROWTEX</a:t>
            </a:r>
            <a:endParaRPr sz="1600" b="1" dirty="0"/>
          </a:p>
        </p:txBody>
      </p:sp>
      <p:sp>
        <p:nvSpPr>
          <p:cNvPr id="3714" name="Google Shape;3714;p48"/>
          <p:cNvSpPr txBox="1">
            <a:spLocks noGrp="1"/>
          </p:cNvSpPr>
          <p:nvPr>
            <p:ph type="subTitle" idx="4294967295"/>
          </p:nvPr>
        </p:nvSpPr>
        <p:spPr>
          <a:xfrm>
            <a:off x="6353768" y="2736800"/>
            <a:ext cx="198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sz="1300" dirty="0"/>
              <a:t>Graphics Design</a:t>
            </a:r>
          </a:p>
        </p:txBody>
      </p:sp>
      <p:grpSp>
        <p:nvGrpSpPr>
          <p:cNvPr id="3715" name="Google Shape;3715;p48"/>
          <p:cNvGrpSpPr/>
          <p:nvPr/>
        </p:nvGrpSpPr>
        <p:grpSpPr>
          <a:xfrm>
            <a:off x="1299750" y="1978798"/>
            <a:ext cx="6544500" cy="157904"/>
            <a:chOff x="1299750" y="1690073"/>
            <a:chExt cx="6544500" cy="157904"/>
          </a:xfrm>
        </p:grpSpPr>
        <p:cxnSp>
          <p:nvCxnSpPr>
            <p:cNvPr id="3716" name="Google Shape;3716;p48"/>
            <p:cNvCxnSpPr/>
            <p:nvPr/>
          </p:nvCxnSpPr>
          <p:spPr>
            <a:xfrm>
              <a:off x="1299750" y="1769025"/>
              <a:ext cx="6544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17" name="Google Shape;3717;p48"/>
            <p:cNvSpPr/>
            <p:nvPr/>
          </p:nvSpPr>
          <p:spPr>
            <a:xfrm>
              <a:off x="1748835" y="1690073"/>
              <a:ext cx="157887" cy="157904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8"/>
            <p:cNvSpPr/>
            <p:nvPr/>
          </p:nvSpPr>
          <p:spPr>
            <a:xfrm>
              <a:off x="4493060" y="1690073"/>
              <a:ext cx="157887" cy="157904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8"/>
            <p:cNvSpPr/>
            <p:nvPr/>
          </p:nvSpPr>
          <p:spPr>
            <a:xfrm>
              <a:off x="7237285" y="1690073"/>
              <a:ext cx="157887" cy="157904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8" name="Google Shape;3708;p48"/>
          <p:cNvSpPr txBox="1">
            <a:spLocks noGrp="1"/>
          </p:cNvSpPr>
          <p:nvPr>
            <p:ph type="title" idx="4294967295"/>
          </p:nvPr>
        </p:nvSpPr>
        <p:spPr>
          <a:xfrm>
            <a:off x="739275" y="151455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201</a:t>
            </a:r>
            <a:r>
              <a:rPr lang="id-ID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8</a:t>
            </a:r>
            <a:endParaRPr sz="1600" dirty="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20" name="Google Shape;3720;p48"/>
          <p:cNvSpPr txBox="1">
            <a:spLocks noGrp="1"/>
          </p:cNvSpPr>
          <p:nvPr>
            <p:ph type="title" idx="4294967295"/>
          </p:nvPr>
        </p:nvSpPr>
        <p:spPr>
          <a:xfrm>
            <a:off x="3483450" y="151455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201</a:t>
            </a:r>
            <a:r>
              <a:rPr lang="id-ID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9-2021</a:t>
            </a:r>
            <a:endParaRPr sz="1600" dirty="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21" name="Google Shape;3721;p48"/>
          <p:cNvSpPr txBox="1">
            <a:spLocks noGrp="1"/>
          </p:cNvSpPr>
          <p:nvPr>
            <p:ph type="title" idx="4294967295"/>
          </p:nvPr>
        </p:nvSpPr>
        <p:spPr>
          <a:xfrm>
            <a:off x="6227625" y="1514550"/>
            <a:ext cx="2177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2022</a:t>
            </a:r>
            <a:endParaRPr sz="1600" dirty="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8" name="Google Shape;3738;p50"/>
          <p:cNvSpPr txBox="1">
            <a:spLocks noGrp="1"/>
          </p:cNvSpPr>
          <p:nvPr>
            <p:ph type="title"/>
          </p:nvPr>
        </p:nvSpPr>
        <p:spPr>
          <a:xfrm>
            <a:off x="2132610" y="1830600"/>
            <a:ext cx="487878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03. </a:t>
            </a:r>
            <a:r>
              <a:rPr lang="en" dirty="0"/>
              <a:t>MY </a:t>
            </a:r>
            <a:r>
              <a:rPr lang="id-ID" dirty="0"/>
              <a:t>PORTOFOLIO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A2F59F0-E7D4-EC9E-3ADE-287926DE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9" y="805305"/>
            <a:ext cx="3425959" cy="240487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49ED9A5-3AEA-F48A-CB2A-09C2C336E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34" y="1017141"/>
            <a:ext cx="3322327" cy="1981204"/>
          </a:xfrm>
          <a:prstGeom prst="rect">
            <a:avLst/>
          </a:prstGeom>
        </p:spPr>
      </p:pic>
      <p:sp>
        <p:nvSpPr>
          <p:cNvPr id="16" name="Google Shape;3746;p51">
            <a:extLst>
              <a:ext uri="{FF2B5EF4-FFF2-40B4-BE49-F238E27FC236}">
                <a16:creationId xmlns:a16="http://schemas.microsoft.com/office/drawing/2014/main" id="{9E16FE6A-1766-7FD6-8343-12ED688464DA}"/>
              </a:ext>
            </a:extLst>
          </p:cNvPr>
          <p:cNvSpPr txBox="1">
            <a:spLocks/>
          </p:cNvSpPr>
          <p:nvPr/>
        </p:nvSpPr>
        <p:spPr>
          <a:xfrm>
            <a:off x="214894" y="3210182"/>
            <a:ext cx="4199447" cy="91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NAMA 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INDRA CELL</a:t>
            </a:r>
          </a:p>
        </p:txBody>
      </p:sp>
      <p:sp>
        <p:nvSpPr>
          <p:cNvPr id="10" name="Google Shape;3746;p51">
            <a:extLst>
              <a:ext uri="{FF2B5EF4-FFF2-40B4-BE49-F238E27FC236}">
                <a16:creationId xmlns:a16="http://schemas.microsoft.com/office/drawing/2014/main" id="{9E2BC197-9D90-AD1A-E331-A575602EC5F4}"/>
              </a:ext>
            </a:extLst>
          </p:cNvPr>
          <p:cNvSpPr txBox="1">
            <a:spLocks/>
          </p:cNvSpPr>
          <p:nvPr/>
        </p:nvSpPr>
        <p:spPr>
          <a:xfrm>
            <a:off x="5116404" y="3210181"/>
            <a:ext cx="4199447" cy="9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KARTU NAMA </a:t>
            </a:r>
          </a:p>
          <a:p>
            <a:pPr marL="0" indent="0" algn="ctr">
              <a:buFont typeface="Poppins"/>
              <a:buNone/>
            </a:pPr>
            <a:r>
              <a:rPr lang="id-ID" sz="2400" dirty="0">
                <a:solidFill>
                  <a:schemeClr val="tx2"/>
                </a:solidFill>
              </a:rPr>
              <a:t>DISTRIBUTOR NASA</a:t>
            </a:r>
          </a:p>
        </p:txBody>
      </p:sp>
    </p:spTree>
    <p:extLst>
      <p:ext uri="{BB962C8B-B14F-4D97-AF65-F5344CB8AC3E}">
        <p14:creationId xmlns:p14="http://schemas.microsoft.com/office/powerpoint/2010/main" val="2396662059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Portfolio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B6702A"/>
      </a:lt2>
      <a:accent1>
        <a:srgbClr val="FAD3D4"/>
      </a:accent1>
      <a:accent2>
        <a:srgbClr val="8CBEAA"/>
      </a:accent2>
      <a:accent3>
        <a:srgbClr val="E6A157"/>
      </a:accent3>
      <a:accent4>
        <a:srgbClr val="F8BC9E"/>
      </a:accent4>
      <a:accent5>
        <a:srgbClr val="E98C8C"/>
      </a:accent5>
      <a:accent6>
        <a:srgbClr val="FCC00D"/>
      </a:accent6>
      <a:hlink>
        <a:srgbClr val="E6A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284</Words>
  <Application>Microsoft Office PowerPoint</Application>
  <PresentationFormat>On-screen Show (16:9)</PresentationFormat>
  <Paragraphs>71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Poppins Light</vt:lpstr>
      <vt:lpstr>Poppins</vt:lpstr>
      <vt:lpstr>Arial</vt:lpstr>
      <vt:lpstr>Poppins SemiBold</vt:lpstr>
      <vt:lpstr>Poppins Black</vt:lpstr>
      <vt:lpstr>Pastel Portfolio by Slidesgo</vt:lpstr>
      <vt:lpstr>MUHAMMAD AMIN IQBAAL ALAM PORTOFOLIO</vt:lpstr>
      <vt:lpstr>01</vt:lpstr>
      <vt:lpstr>01. ABOUT ME</vt:lpstr>
      <vt:lpstr>DAFTAR RIWAYAT HIDUP</vt:lpstr>
      <vt:lpstr>COMPUTER SKILLS</vt:lpstr>
      <vt:lpstr>VISIT MY WEB!</vt:lpstr>
      <vt:lpstr>02. MY EXPERIENCE</vt:lpstr>
      <vt:lpstr>03. MY PORTOFOLIO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BANNER PP. USHULUL HIKMAH  AL-IBROHIMI MANYAR</vt:lpstr>
      <vt:lpstr>BANNER DEPO AIR MINUM ISI  ULANG TIRTA AISY 2</vt:lpstr>
      <vt:lpstr>BANNER STAIDA GRESIK</vt:lpstr>
      <vt:lpstr>BANNER PAGAR NUSA GRESIK</vt:lpstr>
      <vt:lpstr>MODUL PGMI STAIDA GRESIK</vt:lpstr>
      <vt:lpstr>CONTACT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MUHAMMAD AMIN IQBAAL ALAM PORTOFOLIO</dc:title>
  <dc:creator>Muhammad Amin Iqbaal Alam</dc:creator>
  <cp:lastModifiedBy>Muhammad Amin Iqbaal Alam</cp:lastModifiedBy>
  <cp:revision>5</cp:revision>
  <dcterms:modified xsi:type="dcterms:W3CDTF">2022-05-22T17:24:09Z</dcterms:modified>
</cp:coreProperties>
</file>